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76"/>
  </p:notesMasterIdLst>
  <p:handoutMasterIdLst>
    <p:handoutMasterId r:id="rId77"/>
  </p:handoutMasterIdLst>
  <p:sldIdLst>
    <p:sldId id="265" r:id="rId5"/>
    <p:sldId id="321" r:id="rId6"/>
    <p:sldId id="324" r:id="rId7"/>
    <p:sldId id="333" r:id="rId8"/>
    <p:sldId id="335" r:id="rId9"/>
    <p:sldId id="334" r:id="rId10"/>
    <p:sldId id="337" r:id="rId11"/>
    <p:sldId id="332" r:id="rId12"/>
    <p:sldId id="338" r:id="rId13"/>
    <p:sldId id="339" r:id="rId14"/>
    <p:sldId id="380" r:id="rId15"/>
    <p:sldId id="340" r:id="rId16"/>
    <p:sldId id="341" r:id="rId17"/>
    <p:sldId id="342" r:id="rId18"/>
    <p:sldId id="343" r:id="rId19"/>
    <p:sldId id="344" r:id="rId20"/>
    <p:sldId id="365" r:id="rId21"/>
    <p:sldId id="367" r:id="rId22"/>
    <p:sldId id="369" r:id="rId23"/>
    <p:sldId id="347" r:id="rId24"/>
    <p:sldId id="366" r:id="rId25"/>
    <p:sldId id="348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3" r:id="rId34"/>
    <p:sldId id="364" r:id="rId35"/>
    <p:sldId id="375" r:id="rId36"/>
    <p:sldId id="424" r:id="rId37"/>
    <p:sldId id="423" r:id="rId38"/>
    <p:sldId id="425" r:id="rId39"/>
    <p:sldId id="426" r:id="rId40"/>
    <p:sldId id="385" r:id="rId41"/>
    <p:sldId id="386" r:id="rId42"/>
    <p:sldId id="387" r:id="rId43"/>
    <p:sldId id="388" r:id="rId44"/>
    <p:sldId id="389" r:id="rId45"/>
    <p:sldId id="371" r:id="rId46"/>
    <p:sldId id="390" r:id="rId47"/>
    <p:sldId id="40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377" r:id="rId66"/>
    <p:sldId id="383" r:id="rId67"/>
    <p:sldId id="399" r:id="rId68"/>
    <p:sldId id="378" r:id="rId69"/>
    <p:sldId id="373" r:id="rId70"/>
    <p:sldId id="412" r:id="rId71"/>
    <p:sldId id="411" r:id="rId72"/>
    <p:sldId id="413" r:id="rId73"/>
    <p:sldId id="427" r:id="rId74"/>
    <p:sldId id="362" r:id="rId75"/>
  </p:sldIdLst>
  <p:sldSz cx="12188825" cy="6858000"/>
  <p:notesSz cx="6858000" cy="9144000"/>
  <p:custDataLst>
    <p:tags r:id="rId78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67746" autoAdjust="0"/>
  </p:normalViewPr>
  <p:slideViewPr>
    <p:cSldViewPr showGuides="1">
      <p:cViewPr varScale="1">
        <p:scale>
          <a:sx n="86" d="100"/>
          <a:sy n="86" d="100"/>
        </p:scale>
        <p:origin x="394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Phoenix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TPCH Q1</c:v>
                </c:pt>
                <c:pt idx="2">
                  <c:v>COUNT(*)</c:v>
                </c:pt>
                <c:pt idx="3">
                  <c:v>COUNT(*)
WHERE…</c:v>
                </c:pt>
                <c:pt idx="4">
                  <c:v>single-row
lookup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2152</c:v>
                </c:pt>
                <c:pt idx="1">
                  <c:v>219</c:v>
                </c:pt>
                <c:pt idx="2">
                  <c:v>76</c:v>
                </c:pt>
                <c:pt idx="3">
                  <c:v>131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C2-40F5-B471-3C1B86ECFC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Kudu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TPCH Q1</c:v>
                </c:pt>
                <c:pt idx="2">
                  <c:v>COUNT(*)</c:v>
                </c:pt>
                <c:pt idx="3">
                  <c:v>COUNT(*)
WHERE…</c:v>
                </c:pt>
                <c:pt idx="4">
                  <c:v>single-row
lookup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1918</c:v>
                </c:pt>
                <c:pt idx="1">
                  <c:v>13.2</c:v>
                </c:pt>
                <c:pt idx="2">
                  <c:v>1.7</c:v>
                </c:pt>
                <c:pt idx="3">
                  <c:v>0.7</c:v>
                </c:pt>
                <c:pt idx="4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C2-40F5-B471-3C1B86ECFC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Parquet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TPCH Q1</c:v>
                </c:pt>
                <c:pt idx="2">
                  <c:v>COUNT(*)</c:v>
                </c:pt>
                <c:pt idx="3">
                  <c:v>COUNT(*)
WHERE…</c:v>
                </c:pt>
                <c:pt idx="4">
                  <c:v>single-row
lookup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155</c:v>
                </c:pt>
                <c:pt idx="1">
                  <c:v>9.3000000000000007</c:v>
                </c:pt>
                <c:pt idx="2">
                  <c:v>1.4</c:v>
                </c:pt>
                <c:pt idx="3">
                  <c:v>1.5</c:v>
                </c:pt>
                <c:pt idx="4">
                  <c:v>1.37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C2-40F5-B471-3C1B86ECF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0697344"/>
        <c:axId val="160707328"/>
      </c:barChart>
      <c:catAx>
        <c:axId val="1606973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high"/>
        <c:crossAx val="160707328"/>
        <c:crosses val="autoZero"/>
        <c:auto val="1"/>
        <c:lblAlgn val="ctr"/>
        <c:lblOffset val="100"/>
        <c:noMultiLvlLbl val="0"/>
      </c:catAx>
      <c:valAx>
        <c:axId val="160707328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Time (sec)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6069734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3024737293341E-2"/>
          <c:y val="4.4111824454493201E-2"/>
          <c:w val="0.96339505254133195"/>
          <c:h val="0.806155699012166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kudu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Sheet1!$B$2:$B$7</c:f>
              <c:numCache>
                <c:formatCode>0.0_ </c:formatCode>
                <c:ptCount val="6"/>
                <c:pt idx="0">
                  <c:v>1.4</c:v>
                </c:pt>
                <c:pt idx="1">
                  <c:v>1.95</c:v>
                </c:pt>
                <c:pt idx="2">
                  <c:v>2.33</c:v>
                </c:pt>
                <c:pt idx="3">
                  <c:v>3.09</c:v>
                </c:pt>
                <c:pt idx="4">
                  <c:v>1.3</c:v>
                </c:pt>
                <c:pt idx="5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99-444A-8334-0CF76FBA3C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parquet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Sheet1!$C$2:$C$7</c:f>
              <c:numCache>
                <c:formatCode>0.0_ </c:formatCode>
                <c:ptCount val="6"/>
                <c:pt idx="0">
                  <c:v>1.25</c:v>
                </c:pt>
                <c:pt idx="1">
                  <c:v>2.82</c:v>
                </c:pt>
                <c:pt idx="2">
                  <c:v>4</c:v>
                </c:pt>
                <c:pt idx="3">
                  <c:v>5.67</c:v>
                </c:pt>
                <c:pt idx="4">
                  <c:v>7.51</c:v>
                </c:pt>
                <c:pt idx="5">
                  <c:v>16.739999999999998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99-444A-8334-0CF76FBA3C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137838328"/>
        <c:axId val="-2137859656"/>
      </c:barChart>
      <c:catAx>
        <c:axId val="-21378383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37859656"/>
        <c:crosses val="autoZero"/>
        <c:auto val="1"/>
        <c:lblAlgn val="ctr"/>
        <c:lblOffset val="100"/>
        <c:noMultiLvlLbl val="0"/>
      </c:catAx>
      <c:valAx>
        <c:axId val="-2137859656"/>
        <c:scaling>
          <c:orientation val="minMax"/>
          <c:max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 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37838328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://kudu.apache.org/docs/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://kudu.apache.org/docs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://kudu.apache.org/docs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://kudu.apache.org/doc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0AB0C9-5283-4729-A85E-D88F96EECA80}" type="doc">
      <dgm:prSet loTypeId="urn:microsoft.com/office/officeart/2005/8/layout/hProcess9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2943C8C-B7C5-4403-8F4C-67C8B2DFAD0C}">
      <dgm:prSet/>
      <dgm:spPr/>
      <dgm:t>
        <a:bodyPr/>
        <a:lstStyle/>
        <a:p>
          <a:r>
            <a:rPr lang="en-US"/>
            <a:t>2012.10</a:t>
          </a:r>
          <a:endParaRPr lang="zh-CN"/>
        </a:p>
      </dgm:t>
    </dgm:pt>
    <dgm:pt modelId="{53DA43DC-1E1E-4291-AC2D-E7096D572D01}" type="parTrans" cxnId="{E8FF035C-411F-4382-9E54-A81AD5195F36}">
      <dgm:prSet/>
      <dgm:spPr/>
      <dgm:t>
        <a:bodyPr/>
        <a:lstStyle/>
        <a:p>
          <a:endParaRPr lang="zh-CN" altLang="en-US"/>
        </a:p>
      </dgm:t>
    </dgm:pt>
    <dgm:pt modelId="{FA59A845-443E-458C-9AC5-FF36F2F67045}" type="sibTrans" cxnId="{E8FF035C-411F-4382-9E54-A81AD5195F36}">
      <dgm:prSet/>
      <dgm:spPr/>
      <dgm:t>
        <a:bodyPr/>
        <a:lstStyle/>
        <a:p>
          <a:endParaRPr lang="zh-CN" altLang="en-US"/>
        </a:p>
      </dgm:t>
    </dgm:pt>
    <dgm:pt modelId="{DD4E69FA-8133-48EC-B455-CD47DFC532E0}">
      <dgm:prSet/>
      <dgm:spPr/>
      <dgm:t>
        <a:bodyPr/>
        <a:lstStyle/>
        <a:p>
          <a:r>
            <a:rPr lang="en-US"/>
            <a:t>cloudera</a:t>
          </a:r>
          <a:r>
            <a:rPr lang="zh-CN"/>
            <a:t>发起</a:t>
          </a:r>
        </a:p>
      </dgm:t>
    </dgm:pt>
    <dgm:pt modelId="{21C344A1-BB41-478C-ACCE-0DEA596F71C3}" type="parTrans" cxnId="{5943EA25-58D9-4EDF-AF6E-CD1EDFD00C75}">
      <dgm:prSet/>
      <dgm:spPr/>
      <dgm:t>
        <a:bodyPr/>
        <a:lstStyle/>
        <a:p>
          <a:endParaRPr lang="zh-CN" altLang="en-US"/>
        </a:p>
      </dgm:t>
    </dgm:pt>
    <dgm:pt modelId="{99530DF4-7A8E-4085-826E-E858FD5A3458}" type="sibTrans" cxnId="{5943EA25-58D9-4EDF-AF6E-CD1EDFD00C75}">
      <dgm:prSet/>
      <dgm:spPr/>
      <dgm:t>
        <a:bodyPr/>
        <a:lstStyle/>
        <a:p>
          <a:endParaRPr lang="zh-CN" altLang="en-US"/>
        </a:p>
      </dgm:t>
    </dgm:pt>
    <dgm:pt modelId="{1042F557-BD96-4DFD-A200-EF9D775700E9}">
      <dgm:prSet/>
      <dgm:spPr/>
      <dgm:t>
        <a:bodyPr/>
        <a:lstStyle/>
        <a:p>
          <a:r>
            <a:rPr lang="en-US"/>
            <a:t>2014.9</a:t>
          </a:r>
          <a:endParaRPr lang="zh-CN"/>
        </a:p>
      </dgm:t>
    </dgm:pt>
    <dgm:pt modelId="{1EEA81F7-9646-4F0E-8A24-34F5193A4510}" type="parTrans" cxnId="{3FE33B1C-1612-449E-95EC-72FDEC573C5F}">
      <dgm:prSet/>
      <dgm:spPr/>
      <dgm:t>
        <a:bodyPr/>
        <a:lstStyle/>
        <a:p>
          <a:endParaRPr lang="zh-CN" altLang="en-US"/>
        </a:p>
      </dgm:t>
    </dgm:pt>
    <dgm:pt modelId="{6A3A24DB-EC25-4938-B0DE-A4E5BD1C3BE0}" type="sibTrans" cxnId="{3FE33B1C-1612-449E-95EC-72FDEC573C5F}">
      <dgm:prSet/>
      <dgm:spPr/>
      <dgm:t>
        <a:bodyPr/>
        <a:lstStyle/>
        <a:p>
          <a:endParaRPr lang="zh-CN" altLang="en-US"/>
        </a:p>
      </dgm:t>
    </dgm:pt>
    <dgm:pt modelId="{2B292F02-0100-43B0-8B04-9054604E77EB}">
      <dgm:prSet/>
      <dgm:spPr/>
      <dgm:t>
        <a:bodyPr/>
        <a:lstStyle/>
        <a:p>
          <a:r>
            <a:rPr lang="zh-CN" dirty="0"/>
            <a:t>小米加入</a:t>
          </a:r>
        </a:p>
      </dgm:t>
    </dgm:pt>
    <dgm:pt modelId="{25E5188D-8090-4464-AE04-6E20602AAB70}" type="parTrans" cxnId="{F4328849-6454-4225-B164-4596E9F9E424}">
      <dgm:prSet/>
      <dgm:spPr/>
      <dgm:t>
        <a:bodyPr/>
        <a:lstStyle/>
        <a:p>
          <a:endParaRPr lang="zh-CN" altLang="en-US"/>
        </a:p>
      </dgm:t>
    </dgm:pt>
    <dgm:pt modelId="{60D7844A-4A0D-430C-8665-5CD8C796E2F1}" type="sibTrans" cxnId="{F4328849-6454-4225-B164-4596E9F9E424}">
      <dgm:prSet/>
      <dgm:spPr/>
      <dgm:t>
        <a:bodyPr/>
        <a:lstStyle/>
        <a:p>
          <a:endParaRPr lang="zh-CN" altLang="en-US"/>
        </a:p>
      </dgm:t>
    </dgm:pt>
    <dgm:pt modelId="{86773942-AAA7-4AED-9EC7-1982F9EB69C1}">
      <dgm:prSet/>
      <dgm:spPr/>
      <dgm:t>
        <a:bodyPr/>
        <a:lstStyle/>
        <a:p>
          <a:r>
            <a:rPr lang="en-US" altLang="zh-CN" dirty="0"/>
            <a:t>2015.10</a:t>
          </a:r>
          <a:endParaRPr lang="zh-CN" dirty="0"/>
        </a:p>
      </dgm:t>
    </dgm:pt>
    <dgm:pt modelId="{85EE1BB7-34CA-4443-93CE-AE5CFC60E93F}" type="parTrans" cxnId="{BEB660C9-3C86-42AA-9B86-00CB112B0987}">
      <dgm:prSet/>
      <dgm:spPr/>
      <dgm:t>
        <a:bodyPr/>
        <a:lstStyle/>
        <a:p>
          <a:endParaRPr lang="zh-CN" altLang="en-US"/>
        </a:p>
      </dgm:t>
    </dgm:pt>
    <dgm:pt modelId="{AFACE34E-34E9-4653-9D44-CDC89CD7E87C}" type="sibTrans" cxnId="{BEB660C9-3C86-42AA-9B86-00CB112B0987}">
      <dgm:prSet/>
      <dgm:spPr/>
      <dgm:t>
        <a:bodyPr/>
        <a:lstStyle/>
        <a:p>
          <a:endParaRPr lang="zh-CN" altLang="en-US"/>
        </a:p>
      </dgm:t>
    </dgm:pt>
    <dgm:pt modelId="{3CDD8429-B4AE-4FDE-A068-F8AC924EFA30}">
      <dgm:prSet/>
      <dgm:spPr/>
      <dgm:t>
        <a:bodyPr/>
        <a:lstStyle/>
        <a:p>
          <a:r>
            <a:rPr lang="zh-CN" altLang="en-US" dirty="0"/>
            <a:t>对外公布</a:t>
          </a:r>
          <a:endParaRPr lang="zh-CN" dirty="0"/>
        </a:p>
      </dgm:t>
    </dgm:pt>
    <dgm:pt modelId="{1A443B84-3514-4B29-85D6-A867C4D4F843}" type="parTrans" cxnId="{64D31FE3-3E88-44F3-B6D7-83AFF85719AF}">
      <dgm:prSet/>
      <dgm:spPr/>
      <dgm:t>
        <a:bodyPr/>
        <a:lstStyle/>
        <a:p>
          <a:endParaRPr lang="zh-CN" altLang="en-US"/>
        </a:p>
      </dgm:t>
    </dgm:pt>
    <dgm:pt modelId="{5DA1664B-9122-40EA-A88A-713531DBFAEA}" type="sibTrans" cxnId="{64D31FE3-3E88-44F3-B6D7-83AFF85719AF}">
      <dgm:prSet/>
      <dgm:spPr/>
      <dgm:t>
        <a:bodyPr/>
        <a:lstStyle/>
        <a:p>
          <a:endParaRPr lang="zh-CN" altLang="en-US"/>
        </a:p>
      </dgm:t>
    </dgm:pt>
    <dgm:pt modelId="{677CC87B-A1D8-44AC-A7A9-83CCEFA3F437}">
      <dgm:prSet/>
      <dgm:spPr/>
      <dgm:t>
        <a:bodyPr/>
        <a:lstStyle/>
        <a:p>
          <a:r>
            <a:rPr lang="en-US" altLang="zh-CN" dirty="0"/>
            <a:t>2015.11</a:t>
          </a:r>
          <a:endParaRPr lang="zh-CN" dirty="0"/>
        </a:p>
      </dgm:t>
    </dgm:pt>
    <dgm:pt modelId="{2A0FB547-CA46-4924-87B5-72101941D868}" type="parTrans" cxnId="{C80C9A26-73E1-41A1-ADEA-999059BB8B17}">
      <dgm:prSet/>
      <dgm:spPr/>
      <dgm:t>
        <a:bodyPr/>
        <a:lstStyle/>
        <a:p>
          <a:endParaRPr lang="zh-CN" altLang="en-US"/>
        </a:p>
      </dgm:t>
    </dgm:pt>
    <dgm:pt modelId="{52D2F7BE-EE01-42CD-9F62-96FBFEB9CD58}" type="sibTrans" cxnId="{C80C9A26-73E1-41A1-ADEA-999059BB8B17}">
      <dgm:prSet/>
      <dgm:spPr/>
      <dgm:t>
        <a:bodyPr/>
        <a:lstStyle/>
        <a:p>
          <a:endParaRPr lang="zh-CN" altLang="en-US"/>
        </a:p>
      </dgm:t>
    </dgm:pt>
    <dgm:pt modelId="{C876B60E-A648-44E6-A6E3-62ED6361CC2A}">
      <dgm:prSet/>
      <dgm:spPr/>
      <dgm:t>
        <a:bodyPr/>
        <a:lstStyle/>
        <a:p>
          <a:r>
            <a:rPr lang="en-US" altLang="zh-CN" dirty="0"/>
            <a:t>Apache</a:t>
          </a:r>
          <a:endParaRPr lang="zh-CN" dirty="0"/>
        </a:p>
      </dgm:t>
    </dgm:pt>
    <dgm:pt modelId="{DB3F30F1-852B-4D8D-B4FF-26D890657CA6}" type="parTrans" cxnId="{5266C4C9-D96D-45FE-8F7F-C63AF82779C6}">
      <dgm:prSet/>
      <dgm:spPr/>
      <dgm:t>
        <a:bodyPr/>
        <a:lstStyle/>
        <a:p>
          <a:endParaRPr lang="zh-CN" altLang="en-US"/>
        </a:p>
      </dgm:t>
    </dgm:pt>
    <dgm:pt modelId="{FD20DAC9-E09F-4690-9F12-51536CB636C7}" type="sibTrans" cxnId="{5266C4C9-D96D-45FE-8F7F-C63AF82779C6}">
      <dgm:prSet/>
      <dgm:spPr/>
      <dgm:t>
        <a:bodyPr/>
        <a:lstStyle/>
        <a:p>
          <a:endParaRPr lang="zh-CN" altLang="en-US"/>
        </a:p>
      </dgm:t>
    </dgm:pt>
    <dgm:pt modelId="{4F9B91AF-70CD-4AD7-B0A9-C27E636DB5E5}">
      <dgm:prSet/>
      <dgm:spPr/>
      <dgm:t>
        <a:bodyPr/>
        <a:lstStyle/>
        <a:p>
          <a:r>
            <a:rPr lang="en-US" altLang="zh-CN" dirty="0"/>
            <a:t>2015.12</a:t>
          </a:r>
          <a:endParaRPr lang="zh-CN" dirty="0"/>
        </a:p>
      </dgm:t>
    </dgm:pt>
    <dgm:pt modelId="{969E8CCD-2E0F-4574-B218-2964D7E6C8C6}" type="parTrans" cxnId="{9808C944-5295-49E0-B3CF-D08E8A41C0CB}">
      <dgm:prSet/>
      <dgm:spPr/>
      <dgm:t>
        <a:bodyPr/>
        <a:lstStyle/>
        <a:p>
          <a:endParaRPr lang="zh-CN" altLang="en-US"/>
        </a:p>
      </dgm:t>
    </dgm:pt>
    <dgm:pt modelId="{28461D1A-B4EA-4D31-8EE2-00FF46A238CA}" type="sibTrans" cxnId="{9808C944-5295-49E0-B3CF-D08E8A41C0CB}">
      <dgm:prSet/>
      <dgm:spPr/>
      <dgm:t>
        <a:bodyPr/>
        <a:lstStyle/>
        <a:p>
          <a:endParaRPr lang="zh-CN" altLang="en-US"/>
        </a:p>
      </dgm:t>
    </dgm:pt>
    <dgm:pt modelId="{AFB24F73-6A86-49FF-9261-3F5BB6126ABA}">
      <dgm:prSet/>
      <dgm:spPr/>
      <dgm:t>
        <a:bodyPr/>
        <a:lstStyle/>
        <a:p>
          <a:r>
            <a:rPr lang="zh-CN" altLang="en-US" dirty="0"/>
            <a:t>小米上生产环境</a:t>
          </a:r>
          <a:endParaRPr lang="zh-CN" dirty="0"/>
        </a:p>
      </dgm:t>
    </dgm:pt>
    <dgm:pt modelId="{4D169875-EB5F-485E-8F8F-D106778D1766}" type="parTrans" cxnId="{0C9E88FB-0575-43FD-A7E5-87731BA67B3A}">
      <dgm:prSet/>
      <dgm:spPr/>
      <dgm:t>
        <a:bodyPr/>
        <a:lstStyle/>
        <a:p>
          <a:endParaRPr lang="zh-CN" altLang="en-US"/>
        </a:p>
      </dgm:t>
    </dgm:pt>
    <dgm:pt modelId="{87655E7C-1023-445F-BB17-0DF026B285BE}" type="sibTrans" cxnId="{0C9E88FB-0575-43FD-A7E5-87731BA67B3A}">
      <dgm:prSet/>
      <dgm:spPr/>
      <dgm:t>
        <a:bodyPr/>
        <a:lstStyle/>
        <a:p>
          <a:endParaRPr lang="zh-CN" altLang="en-US"/>
        </a:p>
      </dgm:t>
    </dgm:pt>
    <dgm:pt modelId="{F7B31D86-1A87-4BD0-88DF-CFB1F35B5AC6}">
      <dgm:prSet/>
      <dgm:spPr/>
      <dgm:t>
        <a:bodyPr/>
        <a:lstStyle/>
        <a:p>
          <a:r>
            <a:rPr lang="en-US" altLang="zh-CN" dirty="0"/>
            <a:t>2016.X</a:t>
          </a:r>
          <a:endParaRPr lang="zh-CN" dirty="0"/>
        </a:p>
      </dgm:t>
    </dgm:pt>
    <dgm:pt modelId="{11F7BC74-8778-40C2-B73A-BCAD24C57805}" type="parTrans" cxnId="{48A39713-6620-444C-BC8E-CCA094D829B9}">
      <dgm:prSet/>
      <dgm:spPr/>
      <dgm:t>
        <a:bodyPr/>
        <a:lstStyle/>
        <a:p>
          <a:endParaRPr lang="zh-CN" altLang="en-US"/>
        </a:p>
      </dgm:t>
    </dgm:pt>
    <dgm:pt modelId="{DD84EF7E-8272-412D-AA8F-03FF5C920170}" type="sibTrans" cxnId="{48A39713-6620-444C-BC8E-CCA094D829B9}">
      <dgm:prSet/>
      <dgm:spPr/>
      <dgm:t>
        <a:bodyPr/>
        <a:lstStyle/>
        <a:p>
          <a:endParaRPr lang="zh-CN" altLang="en-US"/>
        </a:p>
      </dgm:t>
    </dgm:pt>
    <dgm:pt modelId="{21BB6C63-99B2-4685-8890-EEA41A75D90E}">
      <dgm:prSet/>
      <dgm:spPr/>
      <dgm:t>
        <a:bodyPr/>
        <a:lstStyle/>
        <a:p>
          <a:r>
            <a:rPr lang="en-US" altLang="zh-CN" dirty="0"/>
            <a:t>1.X</a:t>
          </a:r>
          <a:endParaRPr lang="zh-CN" dirty="0"/>
        </a:p>
      </dgm:t>
    </dgm:pt>
    <dgm:pt modelId="{210271BC-B71E-4DF5-9E5D-60CAB85BDCB7}" type="parTrans" cxnId="{16CA7957-7A5F-4F22-827E-F944859EB4CF}">
      <dgm:prSet/>
      <dgm:spPr/>
      <dgm:t>
        <a:bodyPr/>
        <a:lstStyle/>
        <a:p>
          <a:endParaRPr lang="zh-CN" altLang="en-US"/>
        </a:p>
      </dgm:t>
    </dgm:pt>
    <dgm:pt modelId="{66B96139-D745-4F8C-8C52-EBA595B2F412}" type="sibTrans" cxnId="{16CA7957-7A5F-4F22-827E-F944859EB4CF}">
      <dgm:prSet/>
      <dgm:spPr/>
      <dgm:t>
        <a:bodyPr/>
        <a:lstStyle/>
        <a:p>
          <a:endParaRPr lang="zh-CN" altLang="en-US"/>
        </a:p>
      </dgm:t>
    </dgm:pt>
    <dgm:pt modelId="{43D602AE-1D4D-4BBD-835B-373C390079A8}">
      <dgm:prSet/>
      <dgm:spPr/>
      <dgm:t>
        <a:bodyPr/>
        <a:lstStyle/>
        <a:p>
          <a:r>
            <a:rPr lang="en-US" altLang="zh-CN" dirty="0"/>
            <a:t>2017.X</a:t>
          </a:r>
          <a:endParaRPr lang="zh-CN" dirty="0"/>
        </a:p>
      </dgm:t>
    </dgm:pt>
    <dgm:pt modelId="{F67B945C-D26E-4EAE-9126-19B6F514C4DE}" type="parTrans" cxnId="{ADD751F0-48DC-4CB0-8BB7-CED321F03F18}">
      <dgm:prSet/>
      <dgm:spPr/>
      <dgm:t>
        <a:bodyPr/>
        <a:lstStyle/>
        <a:p>
          <a:endParaRPr lang="zh-CN" altLang="en-US"/>
        </a:p>
      </dgm:t>
    </dgm:pt>
    <dgm:pt modelId="{BC243729-21FF-4785-A2F3-E1846FF0C176}" type="sibTrans" cxnId="{ADD751F0-48DC-4CB0-8BB7-CED321F03F18}">
      <dgm:prSet/>
      <dgm:spPr/>
      <dgm:t>
        <a:bodyPr/>
        <a:lstStyle/>
        <a:p>
          <a:endParaRPr lang="zh-CN" altLang="en-US"/>
        </a:p>
      </dgm:t>
    </dgm:pt>
    <dgm:pt modelId="{757E0AE8-004E-4BE8-B2C5-0565D148F368}">
      <dgm:prSet/>
      <dgm:spPr/>
      <dgm:t>
        <a:bodyPr/>
        <a:lstStyle/>
        <a:p>
          <a:r>
            <a:rPr lang="en-US" altLang="zh-CN" dirty="0"/>
            <a:t>1.3.0</a:t>
          </a:r>
          <a:endParaRPr lang="zh-CN" dirty="0"/>
        </a:p>
      </dgm:t>
    </dgm:pt>
    <dgm:pt modelId="{3801083C-D5D0-49D8-86FE-E95673794F33}" type="parTrans" cxnId="{C5C8C856-154A-47BD-8514-C871D58D2476}">
      <dgm:prSet/>
      <dgm:spPr/>
      <dgm:t>
        <a:bodyPr/>
        <a:lstStyle/>
        <a:p>
          <a:endParaRPr lang="zh-CN" altLang="en-US"/>
        </a:p>
      </dgm:t>
    </dgm:pt>
    <dgm:pt modelId="{3AE308FE-8EA1-4821-8963-36806F48822A}" type="sibTrans" cxnId="{C5C8C856-154A-47BD-8514-C871D58D2476}">
      <dgm:prSet/>
      <dgm:spPr/>
      <dgm:t>
        <a:bodyPr/>
        <a:lstStyle/>
        <a:p>
          <a:endParaRPr lang="zh-CN" altLang="en-US"/>
        </a:p>
      </dgm:t>
    </dgm:pt>
    <dgm:pt modelId="{1A66E142-7FAC-4AB9-A2C9-280380BEA719}" type="pres">
      <dgm:prSet presAssocID="{370AB0C9-5283-4729-A85E-D88F96EECA80}" presName="CompostProcess" presStyleCnt="0">
        <dgm:presLayoutVars>
          <dgm:dir/>
          <dgm:resizeHandles val="exact"/>
        </dgm:presLayoutVars>
      </dgm:prSet>
      <dgm:spPr/>
    </dgm:pt>
    <dgm:pt modelId="{C523D22E-9B44-4B44-8E72-318FE76862C6}" type="pres">
      <dgm:prSet presAssocID="{370AB0C9-5283-4729-A85E-D88F96EECA80}" presName="arrow" presStyleLbl="bgShp" presStyleIdx="0" presStyleCnt="1"/>
      <dgm:spPr/>
    </dgm:pt>
    <dgm:pt modelId="{50FC5879-B94D-4CAF-91C6-3DA5D1CDB642}" type="pres">
      <dgm:prSet presAssocID="{370AB0C9-5283-4729-A85E-D88F96EECA80}" presName="linearProcess" presStyleCnt="0"/>
      <dgm:spPr/>
    </dgm:pt>
    <dgm:pt modelId="{343A4D0A-75DF-481E-8DDB-BFA23705B598}" type="pres">
      <dgm:prSet presAssocID="{82943C8C-B7C5-4403-8F4C-67C8B2DFAD0C}" presName="textNode" presStyleLbl="node1" presStyleIdx="0" presStyleCnt="7">
        <dgm:presLayoutVars>
          <dgm:bulletEnabled val="1"/>
        </dgm:presLayoutVars>
      </dgm:prSet>
      <dgm:spPr/>
    </dgm:pt>
    <dgm:pt modelId="{68D1C6DC-8D2F-4140-9BE2-28D42AA887EE}" type="pres">
      <dgm:prSet presAssocID="{FA59A845-443E-458C-9AC5-FF36F2F67045}" presName="sibTrans" presStyleCnt="0"/>
      <dgm:spPr/>
    </dgm:pt>
    <dgm:pt modelId="{847CBC3A-5DA8-46C0-830D-D2572CB3C13E}" type="pres">
      <dgm:prSet presAssocID="{1042F557-BD96-4DFD-A200-EF9D775700E9}" presName="textNode" presStyleLbl="node1" presStyleIdx="1" presStyleCnt="7">
        <dgm:presLayoutVars>
          <dgm:bulletEnabled val="1"/>
        </dgm:presLayoutVars>
      </dgm:prSet>
      <dgm:spPr/>
    </dgm:pt>
    <dgm:pt modelId="{88963A40-453C-4BCD-9FC8-32B73AFD6791}" type="pres">
      <dgm:prSet presAssocID="{6A3A24DB-EC25-4938-B0DE-A4E5BD1C3BE0}" presName="sibTrans" presStyleCnt="0"/>
      <dgm:spPr/>
    </dgm:pt>
    <dgm:pt modelId="{A0A24AE8-1095-44EF-9CD3-E9F8AA48F023}" type="pres">
      <dgm:prSet presAssocID="{86773942-AAA7-4AED-9EC7-1982F9EB69C1}" presName="textNode" presStyleLbl="node1" presStyleIdx="2" presStyleCnt="7">
        <dgm:presLayoutVars>
          <dgm:bulletEnabled val="1"/>
        </dgm:presLayoutVars>
      </dgm:prSet>
      <dgm:spPr/>
    </dgm:pt>
    <dgm:pt modelId="{CFB0C1E3-E4DE-4DB0-844B-46381DCD2496}" type="pres">
      <dgm:prSet presAssocID="{AFACE34E-34E9-4653-9D44-CDC89CD7E87C}" presName="sibTrans" presStyleCnt="0"/>
      <dgm:spPr/>
    </dgm:pt>
    <dgm:pt modelId="{64DBB77F-1C77-4072-8811-1D068718248F}" type="pres">
      <dgm:prSet presAssocID="{677CC87B-A1D8-44AC-A7A9-83CCEFA3F437}" presName="textNode" presStyleLbl="node1" presStyleIdx="3" presStyleCnt="7">
        <dgm:presLayoutVars>
          <dgm:bulletEnabled val="1"/>
        </dgm:presLayoutVars>
      </dgm:prSet>
      <dgm:spPr/>
    </dgm:pt>
    <dgm:pt modelId="{91E3BC8C-00CA-4904-AE96-CE790C9D7118}" type="pres">
      <dgm:prSet presAssocID="{52D2F7BE-EE01-42CD-9F62-96FBFEB9CD58}" presName="sibTrans" presStyleCnt="0"/>
      <dgm:spPr/>
    </dgm:pt>
    <dgm:pt modelId="{630F2A12-BDB5-426C-AEEA-6EE0E7BFAAB4}" type="pres">
      <dgm:prSet presAssocID="{4F9B91AF-70CD-4AD7-B0A9-C27E636DB5E5}" presName="textNode" presStyleLbl="node1" presStyleIdx="4" presStyleCnt="7">
        <dgm:presLayoutVars>
          <dgm:bulletEnabled val="1"/>
        </dgm:presLayoutVars>
      </dgm:prSet>
      <dgm:spPr/>
    </dgm:pt>
    <dgm:pt modelId="{06344829-1F52-44D2-A787-F40AFD9CC16B}" type="pres">
      <dgm:prSet presAssocID="{28461D1A-B4EA-4D31-8EE2-00FF46A238CA}" presName="sibTrans" presStyleCnt="0"/>
      <dgm:spPr/>
    </dgm:pt>
    <dgm:pt modelId="{2FC42C32-4E12-462D-9BFD-CE7DFA139E78}" type="pres">
      <dgm:prSet presAssocID="{F7B31D86-1A87-4BD0-88DF-CFB1F35B5AC6}" presName="textNode" presStyleLbl="node1" presStyleIdx="5" presStyleCnt="7">
        <dgm:presLayoutVars>
          <dgm:bulletEnabled val="1"/>
        </dgm:presLayoutVars>
      </dgm:prSet>
      <dgm:spPr/>
    </dgm:pt>
    <dgm:pt modelId="{7EEEAECE-E4F6-45EC-A8DA-E63A30A6CE23}" type="pres">
      <dgm:prSet presAssocID="{DD84EF7E-8272-412D-AA8F-03FF5C920170}" presName="sibTrans" presStyleCnt="0"/>
      <dgm:spPr/>
    </dgm:pt>
    <dgm:pt modelId="{5978BAD2-1FD1-43DD-8AE1-D9B7FE8E8DF3}" type="pres">
      <dgm:prSet presAssocID="{43D602AE-1D4D-4BBD-835B-373C390079A8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48A39713-6620-444C-BC8E-CCA094D829B9}" srcId="{370AB0C9-5283-4729-A85E-D88F96EECA80}" destId="{F7B31D86-1A87-4BD0-88DF-CFB1F35B5AC6}" srcOrd="5" destOrd="0" parTransId="{11F7BC74-8778-40C2-B73A-BCAD24C57805}" sibTransId="{DD84EF7E-8272-412D-AA8F-03FF5C920170}"/>
    <dgm:cxn modelId="{3FE33B1C-1612-449E-95EC-72FDEC573C5F}" srcId="{370AB0C9-5283-4729-A85E-D88F96EECA80}" destId="{1042F557-BD96-4DFD-A200-EF9D775700E9}" srcOrd="1" destOrd="0" parTransId="{1EEA81F7-9646-4F0E-8A24-34F5193A4510}" sibTransId="{6A3A24DB-EC25-4938-B0DE-A4E5BD1C3BE0}"/>
    <dgm:cxn modelId="{5943EA25-58D9-4EDF-AF6E-CD1EDFD00C75}" srcId="{82943C8C-B7C5-4403-8F4C-67C8B2DFAD0C}" destId="{DD4E69FA-8133-48EC-B455-CD47DFC532E0}" srcOrd="0" destOrd="0" parTransId="{21C344A1-BB41-478C-ACCE-0DEA596F71C3}" sibTransId="{99530DF4-7A8E-4085-826E-E858FD5A3458}"/>
    <dgm:cxn modelId="{C80C9A26-73E1-41A1-ADEA-999059BB8B17}" srcId="{370AB0C9-5283-4729-A85E-D88F96EECA80}" destId="{677CC87B-A1D8-44AC-A7A9-83CCEFA3F437}" srcOrd="3" destOrd="0" parTransId="{2A0FB547-CA46-4924-87B5-72101941D868}" sibTransId="{52D2F7BE-EE01-42CD-9F62-96FBFEB9CD58}"/>
    <dgm:cxn modelId="{D58CB333-44C2-43A2-9128-B8C2D5D69A98}" type="presOf" srcId="{370AB0C9-5283-4729-A85E-D88F96EECA80}" destId="{1A66E142-7FAC-4AB9-A2C9-280380BEA719}" srcOrd="0" destOrd="0" presId="urn:microsoft.com/office/officeart/2005/8/layout/hProcess9"/>
    <dgm:cxn modelId="{E8FF035C-411F-4382-9E54-A81AD5195F36}" srcId="{370AB0C9-5283-4729-A85E-D88F96EECA80}" destId="{82943C8C-B7C5-4403-8F4C-67C8B2DFAD0C}" srcOrd="0" destOrd="0" parTransId="{53DA43DC-1E1E-4291-AC2D-E7096D572D01}" sibTransId="{FA59A845-443E-458C-9AC5-FF36F2F67045}"/>
    <dgm:cxn modelId="{9808C944-5295-49E0-B3CF-D08E8A41C0CB}" srcId="{370AB0C9-5283-4729-A85E-D88F96EECA80}" destId="{4F9B91AF-70CD-4AD7-B0A9-C27E636DB5E5}" srcOrd="4" destOrd="0" parTransId="{969E8CCD-2E0F-4574-B218-2964D7E6C8C6}" sibTransId="{28461D1A-B4EA-4D31-8EE2-00FF46A238CA}"/>
    <dgm:cxn modelId="{BF060245-B410-4AC4-80C5-ADFA38C748D6}" type="presOf" srcId="{AFB24F73-6A86-49FF-9261-3F5BB6126ABA}" destId="{630F2A12-BDB5-426C-AEEA-6EE0E7BFAAB4}" srcOrd="0" destOrd="1" presId="urn:microsoft.com/office/officeart/2005/8/layout/hProcess9"/>
    <dgm:cxn modelId="{9AE77367-0999-4780-A1D7-5C43B51140BF}" type="presOf" srcId="{DD4E69FA-8133-48EC-B455-CD47DFC532E0}" destId="{343A4D0A-75DF-481E-8DDB-BFA23705B598}" srcOrd="0" destOrd="1" presId="urn:microsoft.com/office/officeart/2005/8/layout/hProcess9"/>
    <dgm:cxn modelId="{F4328849-6454-4225-B164-4596E9F9E424}" srcId="{1042F557-BD96-4DFD-A200-EF9D775700E9}" destId="{2B292F02-0100-43B0-8B04-9054604E77EB}" srcOrd="0" destOrd="0" parTransId="{25E5188D-8090-4464-AE04-6E20602AAB70}" sibTransId="{60D7844A-4A0D-430C-8665-5CD8C796E2F1}"/>
    <dgm:cxn modelId="{EDC59B4E-5759-4BFC-A833-B2814FB6439B}" type="presOf" srcId="{4F9B91AF-70CD-4AD7-B0A9-C27E636DB5E5}" destId="{630F2A12-BDB5-426C-AEEA-6EE0E7BFAAB4}" srcOrd="0" destOrd="0" presId="urn:microsoft.com/office/officeart/2005/8/layout/hProcess9"/>
    <dgm:cxn modelId="{91D55153-7F33-4C57-BD30-ED0713A88113}" type="presOf" srcId="{82943C8C-B7C5-4403-8F4C-67C8B2DFAD0C}" destId="{343A4D0A-75DF-481E-8DDB-BFA23705B598}" srcOrd="0" destOrd="0" presId="urn:microsoft.com/office/officeart/2005/8/layout/hProcess9"/>
    <dgm:cxn modelId="{C5C8C856-154A-47BD-8514-C871D58D2476}" srcId="{43D602AE-1D4D-4BBD-835B-373C390079A8}" destId="{757E0AE8-004E-4BE8-B2C5-0565D148F368}" srcOrd="0" destOrd="0" parTransId="{3801083C-D5D0-49D8-86FE-E95673794F33}" sibTransId="{3AE308FE-8EA1-4821-8963-36806F48822A}"/>
    <dgm:cxn modelId="{16CA7957-7A5F-4F22-827E-F944859EB4CF}" srcId="{F7B31D86-1A87-4BD0-88DF-CFB1F35B5AC6}" destId="{21BB6C63-99B2-4685-8890-EEA41A75D90E}" srcOrd="0" destOrd="0" parTransId="{210271BC-B71E-4DF5-9E5D-60CAB85BDCB7}" sibTransId="{66B96139-D745-4F8C-8C52-EBA595B2F412}"/>
    <dgm:cxn modelId="{A7963E59-78C8-48DA-AEA1-4DBEFEA0F4DC}" type="presOf" srcId="{1042F557-BD96-4DFD-A200-EF9D775700E9}" destId="{847CBC3A-5DA8-46C0-830D-D2572CB3C13E}" srcOrd="0" destOrd="0" presId="urn:microsoft.com/office/officeart/2005/8/layout/hProcess9"/>
    <dgm:cxn modelId="{04E74681-E1CB-486C-8BF3-FC5D39FD982A}" type="presOf" srcId="{43D602AE-1D4D-4BBD-835B-373C390079A8}" destId="{5978BAD2-1FD1-43DD-8AE1-D9B7FE8E8DF3}" srcOrd="0" destOrd="0" presId="urn:microsoft.com/office/officeart/2005/8/layout/hProcess9"/>
    <dgm:cxn modelId="{28B9829A-A365-46B0-B2A7-D853F8C5D8B0}" type="presOf" srcId="{3CDD8429-B4AE-4FDE-A068-F8AC924EFA30}" destId="{A0A24AE8-1095-44EF-9CD3-E9F8AA48F023}" srcOrd="0" destOrd="1" presId="urn:microsoft.com/office/officeart/2005/8/layout/hProcess9"/>
    <dgm:cxn modelId="{1981DFA3-3600-4404-9143-2F415064118D}" type="presOf" srcId="{757E0AE8-004E-4BE8-B2C5-0565D148F368}" destId="{5978BAD2-1FD1-43DD-8AE1-D9B7FE8E8DF3}" srcOrd="0" destOrd="1" presId="urn:microsoft.com/office/officeart/2005/8/layout/hProcess9"/>
    <dgm:cxn modelId="{374F40A9-D944-4DF3-A1AD-F066DF624514}" type="presOf" srcId="{C876B60E-A648-44E6-A6E3-62ED6361CC2A}" destId="{64DBB77F-1C77-4072-8811-1D068718248F}" srcOrd="0" destOrd="1" presId="urn:microsoft.com/office/officeart/2005/8/layout/hProcess9"/>
    <dgm:cxn modelId="{666835AD-0B60-410D-885B-F9E75A6F667A}" type="presOf" srcId="{86773942-AAA7-4AED-9EC7-1982F9EB69C1}" destId="{A0A24AE8-1095-44EF-9CD3-E9F8AA48F023}" srcOrd="0" destOrd="0" presId="urn:microsoft.com/office/officeart/2005/8/layout/hProcess9"/>
    <dgm:cxn modelId="{E0E2F5B4-E698-452D-ADEB-434B4B33646F}" type="presOf" srcId="{F7B31D86-1A87-4BD0-88DF-CFB1F35B5AC6}" destId="{2FC42C32-4E12-462D-9BFD-CE7DFA139E78}" srcOrd="0" destOrd="0" presId="urn:microsoft.com/office/officeart/2005/8/layout/hProcess9"/>
    <dgm:cxn modelId="{3FF3F4B6-D779-4FF9-8475-73D04E33D20C}" type="presOf" srcId="{677CC87B-A1D8-44AC-A7A9-83CCEFA3F437}" destId="{64DBB77F-1C77-4072-8811-1D068718248F}" srcOrd="0" destOrd="0" presId="urn:microsoft.com/office/officeart/2005/8/layout/hProcess9"/>
    <dgm:cxn modelId="{BEB660C9-3C86-42AA-9B86-00CB112B0987}" srcId="{370AB0C9-5283-4729-A85E-D88F96EECA80}" destId="{86773942-AAA7-4AED-9EC7-1982F9EB69C1}" srcOrd="2" destOrd="0" parTransId="{85EE1BB7-34CA-4443-93CE-AE5CFC60E93F}" sibTransId="{AFACE34E-34E9-4653-9D44-CDC89CD7E87C}"/>
    <dgm:cxn modelId="{5266C4C9-D96D-45FE-8F7F-C63AF82779C6}" srcId="{677CC87B-A1D8-44AC-A7A9-83CCEFA3F437}" destId="{C876B60E-A648-44E6-A6E3-62ED6361CC2A}" srcOrd="0" destOrd="0" parTransId="{DB3F30F1-852B-4D8D-B4FF-26D890657CA6}" sibTransId="{FD20DAC9-E09F-4690-9F12-51536CB636C7}"/>
    <dgm:cxn modelId="{20DD8AE2-C8EF-49E0-89B2-DFB6F6338904}" type="presOf" srcId="{2B292F02-0100-43B0-8B04-9054604E77EB}" destId="{847CBC3A-5DA8-46C0-830D-D2572CB3C13E}" srcOrd="0" destOrd="1" presId="urn:microsoft.com/office/officeart/2005/8/layout/hProcess9"/>
    <dgm:cxn modelId="{64D31FE3-3E88-44F3-B6D7-83AFF85719AF}" srcId="{86773942-AAA7-4AED-9EC7-1982F9EB69C1}" destId="{3CDD8429-B4AE-4FDE-A068-F8AC924EFA30}" srcOrd="0" destOrd="0" parTransId="{1A443B84-3514-4B29-85D6-A867C4D4F843}" sibTransId="{5DA1664B-9122-40EA-A88A-713531DBFAEA}"/>
    <dgm:cxn modelId="{ADD751F0-48DC-4CB0-8BB7-CED321F03F18}" srcId="{370AB0C9-5283-4729-A85E-D88F96EECA80}" destId="{43D602AE-1D4D-4BBD-835B-373C390079A8}" srcOrd="6" destOrd="0" parTransId="{F67B945C-D26E-4EAE-9126-19B6F514C4DE}" sibTransId="{BC243729-21FF-4785-A2F3-E1846FF0C176}"/>
    <dgm:cxn modelId="{754FEEFA-3BAF-4F1D-8763-7A0A6F3AF5A6}" type="presOf" srcId="{21BB6C63-99B2-4685-8890-EEA41A75D90E}" destId="{2FC42C32-4E12-462D-9BFD-CE7DFA139E78}" srcOrd="0" destOrd="1" presId="urn:microsoft.com/office/officeart/2005/8/layout/hProcess9"/>
    <dgm:cxn modelId="{0C9E88FB-0575-43FD-A7E5-87731BA67B3A}" srcId="{4F9B91AF-70CD-4AD7-B0A9-C27E636DB5E5}" destId="{AFB24F73-6A86-49FF-9261-3F5BB6126ABA}" srcOrd="0" destOrd="0" parTransId="{4D169875-EB5F-485E-8F8F-D106778D1766}" sibTransId="{87655E7C-1023-445F-BB17-0DF026B285BE}"/>
    <dgm:cxn modelId="{BF34A207-1ACD-43A7-BAE0-3656B5C7B20E}" type="presParOf" srcId="{1A66E142-7FAC-4AB9-A2C9-280380BEA719}" destId="{C523D22E-9B44-4B44-8E72-318FE76862C6}" srcOrd="0" destOrd="0" presId="urn:microsoft.com/office/officeart/2005/8/layout/hProcess9"/>
    <dgm:cxn modelId="{5139575D-A60C-47C2-A5B4-0CA3E47E479C}" type="presParOf" srcId="{1A66E142-7FAC-4AB9-A2C9-280380BEA719}" destId="{50FC5879-B94D-4CAF-91C6-3DA5D1CDB642}" srcOrd="1" destOrd="0" presId="urn:microsoft.com/office/officeart/2005/8/layout/hProcess9"/>
    <dgm:cxn modelId="{2004FDB6-80DB-4C86-AB99-E265A83052C3}" type="presParOf" srcId="{50FC5879-B94D-4CAF-91C6-3DA5D1CDB642}" destId="{343A4D0A-75DF-481E-8DDB-BFA23705B598}" srcOrd="0" destOrd="0" presId="urn:microsoft.com/office/officeart/2005/8/layout/hProcess9"/>
    <dgm:cxn modelId="{91CB429B-5702-4280-A760-2260BDBCBD80}" type="presParOf" srcId="{50FC5879-B94D-4CAF-91C6-3DA5D1CDB642}" destId="{68D1C6DC-8D2F-4140-9BE2-28D42AA887EE}" srcOrd="1" destOrd="0" presId="urn:microsoft.com/office/officeart/2005/8/layout/hProcess9"/>
    <dgm:cxn modelId="{5E563B40-A020-48F3-8134-F02375E429BF}" type="presParOf" srcId="{50FC5879-B94D-4CAF-91C6-3DA5D1CDB642}" destId="{847CBC3A-5DA8-46C0-830D-D2572CB3C13E}" srcOrd="2" destOrd="0" presId="urn:microsoft.com/office/officeart/2005/8/layout/hProcess9"/>
    <dgm:cxn modelId="{C23920E8-B3FF-4D26-B754-986C1127CD6C}" type="presParOf" srcId="{50FC5879-B94D-4CAF-91C6-3DA5D1CDB642}" destId="{88963A40-453C-4BCD-9FC8-32B73AFD6791}" srcOrd="3" destOrd="0" presId="urn:microsoft.com/office/officeart/2005/8/layout/hProcess9"/>
    <dgm:cxn modelId="{322BE949-C4E4-4478-9342-31F3149640EA}" type="presParOf" srcId="{50FC5879-B94D-4CAF-91C6-3DA5D1CDB642}" destId="{A0A24AE8-1095-44EF-9CD3-E9F8AA48F023}" srcOrd="4" destOrd="0" presId="urn:microsoft.com/office/officeart/2005/8/layout/hProcess9"/>
    <dgm:cxn modelId="{E999F288-AA1F-4487-9DB6-44EB5F77E0AD}" type="presParOf" srcId="{50FC5879-B94D-4CAF-91C6-3DA5D1CDB642}" destId="{CFB0C1E3-E4DE-4DB0-844B-46381DCD2496}" srcOrd="5" destOrd="0" presId="urn:microsoft.com/office/officeart/2005/8/layout/hProcess9"/>
    <dgm:cxn modelId="{2832CAF7-3FAA-4ADE-B371-1065DE1BB130}" type="presParOf" srcId="{50FC5879-B94D-4CAF-91C6-3DA5D1CDB642}" destId="{64DBB77F-1C77-4072-8811-1D068718248F}" srcOrd="6" destOrd="0" presId="urn:microsoft.com/office/officeart/2005/8/layout/hProcess9"/>
    <dgm:cxn modelId="{6E721C60-7634-42F9-AEFF-8A01CB3C98F6}" type="presParOf" srcId="{50FC5879-B94D-4CAF-91C6-3DA5D1CDB642}" destId="{91E3BC8C-00CA-4904-AE96-CE790C9D7118}" srcOrd="7" destOrd="0" presId="urn:microsoft.com/office/officeart/2005/8/layout/hProcess9"/>
    <dgm:cxn modelId="{4C28BD3C-98FC-4CB3-9C19-F2404A9D700E}" type="presParOf" srcId="{50FC5879-B94D-4CAF-91C6-3DA5D1CDB642}" destId="{630F2A12-BDB5-426C-AEEA-6EE0E7BFAAB4}" srcOrd="8" destOrd="0" presId="urn:microsoft.com/office/officeart/2005/8/layout/hProcess9"/>
    <dgm:cxn modelId="{FDEFD2E6-054B-4918-B8A5-363F541BFAD0}" type="presParOf" srcId="{50FC5879-B94D-4CAF-91C6-3DA5D1CDB642}" destId="{06344829-1F52-44D2-A787-F40AFD9CC16B}" srcOrd="9" destOrd="0" presId="urn:microsoft.com/office/officeart/2005/8/layout/hProcess9"/>
    <dgm:cxn modelId="{BF9B710E-25E1-4D1C-8FFB-7DFB1B7157AC}" type="presParOf" srcId="{50FC5879-B94D-4CAF-91C6-3DA5D1CDB642}" destId="{2FC42C32-4E12-462D-9BFD-CE7DFA139E78}" srcOrd="10" destOrd="0" presId="urn:microsoft.com/office/officeart/2005/8/layout/hProcess9"/>
    <dgm:cxn modelId="{BE07182B-553C-4532-BFCF-06D3C0F7EDA7}" type="presParOf" srcId="{50FC5879-B94D-4CAF-91C6-3DA5D1CDB642}" destId="{7EEEAECE-E4F6-45EC-A8DA-E63A30A6CE23}" srcOrd="11" destOrd="0" presId="urn:microsoft.com/office/officeart/2005/8/layout/hProcess9"/>
    <dgm:cxn modelId="{E6AD2082-52B8-40D1-B6DE-AF08E8916274}" type="presParOf" srcId="{50FC5879-B94D-4CAF-91C6-3DA5D1CDB642}" destId="{5978BAD2-1FD1-43DD-8AE1-D9B7FE8E8DF3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4CFFC5D-5D44-4775-88FB-A0FDE33F8C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AA5BD14-3F64-48E7-93FD-D1556BC54641}">
      <dgm:prSet/>
      <dgm:spPr/>
      <dgm:t>
        <a:bodyPr/>
        <a:lstStyle/>
        <a:p>
          <a:r>
            <a:rPr lang="zh-CN" b="1" i="0" baseline="0" dirty="0"/>
            <a:t>Number of Columns</a:t>
          </a:r>
          <a:endParaRPr lang="zh-CN" dirty="0"/>
        </a:p>
      </dgm:t>
    </dgm:pt>
    <dgm:pt modelId="{33898880-45C1-47E7-BB40-DF50FCC5358A}" type="parTrans" cxnId="{E8B3AECA-6F48-4BA1-840F-4F1854AC5972}">
      <dgm:prSet/>
      <dgm:spPr/>
      <dgm:t>
        <a:bodyPr/>
        <a:lstStyle/>
        <a:p>
          <a:endParaRPr lang="zh-CN" altLang="en-US"/>
        </a:p>
      </dgm:t>
    </dgm:pt>
    <dgm:pt modelId="{6B500922-E86B-4B95-9D61-BECFED4A915C}" type="sibTrans" cxnId="{E8B3AECA-6F48-4BA1-840F-4F1854AC5972}">
      <dgm:prSet/>
      <dgm:spPr/>
      <dgm:t>
        <a:bodyPr/>
        <a:lstStyle/>
        <a:p>
          <a:endParaRPr lang="zh-CN" altLang="en-US"/>
        </a:p>
      </dgm:t>
    </dgm:pt>
    <dgm:pt modelId="{6CFEDFB4-B22A-4E45-B193-2C571B909F28}">
      <dgm:prSet/>
      <dgm:spPr/>
      <dgm:t>
        <a:bodyPr/>
        <a:lstStyle/>
        <a:p>
          <a:r>
            <a:rPr lang="zh-CN" b="0" i="0" baseline="0" dirty="0"/>
            <a:t>By default, Kudu will not permit the creation of tables with more than 300 columns. We recommend schema designs that use fewer columns for best performance.</a:t>
          </a:r>
          <a:endParaRPr lang="zh-CN" dirty="0"/>
        </a:p>
      </dgm:t>
    </dgm:pt>
    <dgm:pt modelId="{4C646880-7C5D-45AE-B05D-2C79F75E54A9}" type="parTrans" cxnId="{62671203-EC2A-444F-AB4E-86ECF15BB59A}">
      <dgm:prSet/>
      <dgm:spPr/>
      <dgm:t>
        <a:bodyPr/>
        <a:lstStyle/>
        <a:p>
          <a:endParaRPr lang="zh-CN" altLang="en-US"/>
        </a:p>
      </dgm:t>
    </dgm:pt>
    <dgm:pt modelId="{AD5ACBB8-7813-41BD-ADB8-0B1507C0957D}" type="sibTrans" cxnId="{62671203-EC2A-444F-AB4E-86ECF15BB59A}">
      <dgm:prSet/>
      <dgm:spPr/>
      <dgm:t>
        <a:bodyPr/>
        <a:lstStyle/>
        <a:p>
          <a:endParaRPr lang="zh-CN" altLang="en-US"/>
        </a:p>
      </dgm:t>
    </dgm:pt>
    <dgm:pt modelId="{D49E0EE9-00A0-4708-83E6-329BEF1A3475}">
      <dgm:prSet/>
      <dgm:spPr/>
      <dgm:t>
        <a:bodyPr/>
        <a:lstStyle/>
        <a:p>
          <a:r>
            <a:rPr lang="zh-CN" b="1" i="0" baseline="0"/>
            <a:t>Size of Cells</a:t>
          </a:r>
          <a:endParaRPr lang="zh-CN"/>
        </a:p>
      </dgm:t>
    </dgm:pt>
    <dgm:pt modelId="{2395890B-863A-46CB-A48F-DECB7961353E}" type="parTrans" cxnId="{8BA48EDB-B91E-4E11-B432-1FA0F9A22A01}">
      <dgm:prSet/>
      <dgm:spPr/>
      <dgm:t>
        <a:bodyPr/>
        <a:lstStyle/>
        <a:p>
          <a:endParaRPr lang="zh-CN" altLang="en-US"/>
        </a:p>
      </dgm:t>
    </dgm:pt>
    <dgm:pt modelId="{FFB10C42-E8F2-471E-ABCD-9712C3E81DDE}" type="sibTrans" cxnId="{8BA48EDB-B91E-4E11-B432-1FA0F9A22A01}">
      <dgm:prSet/>
      <dgm:spPr/>
      <dgm:t>
        <a:bodyPr/>
        <a:lstStyle/>
        <a:p>
          <a:endParaRPr lang="zh-CN" altLang="en-US"/>
        </a:p>
      </dgm:t>
    </dgm:pt>
    <dgm:pt modelId="{BE953959-4630-48F4-BC13-7153FEFAA7BF}">
      <dgm:prSet/>
      <dgm:spPr/>
      <dgm:t>
        <a:bodyPr/>
        <a:lstStyle/>
        <a:p>
          <a:r>
            <a:rPr lang="zh-CN" b="0" i="0" baseline="0"/>
            <a:t>No individual cell may be larger than 64KB. The cells making up a composite key are limited to a total of 16KB after the internal composite-key encoding done by Kudu. Inserting rows not conforming to these limitations will result in errors being returned to the client.</a:t>
          </a:r>
          <a:endParaRPr lang="zh-CN"/>
        </a:p>
      </dgm:t>
    </dgm:pt>
    <dgm:pt modelId="{1F2DA1F9-FD6C-45A2-AF58-3BC21870EE83}" type="parTrans" cxnId="{73689AC8-742D-4DE4-A426-5DED747B132C}">
      <dgm:prSet/>
      <dgm:spPr/>
      <dgm:t>
        <a:bodyPr/>
        <a:lstStyle/>
        <a:p>
          <a:endParaRPr lang="zh-CN" altLang="en-US"/>
        </a:p>
      </dgm:t>
    </dgm:pt>
    <dgm:pt modelId="{F01E3E1E-38B0-4DB8-BD9C-87CDAC128151}" type="sibTrans" cxnId="{73689AC8-742D-4DE4-A426-5DED747B132C}">
      <dgm:prSet/>
      <dgm:spPr/>
      <dgm:t>
        <a:bodyPr/>
        <a:lstStyle/>
        <a:p>
          <a:endParaRPr lang="zh-CN" altLang="en-US"/>
        </a:p>
      </dgm:t>
    </dgm:pt>
    <dgm:pt modelId="{24F2C874-5A75-4998-ABA8-95B100C906CF}">
      <dgm:prSet/>
      <dgm:spPr/>
      <dgm:t>
        <a:bodyPr/>
        <a:lstStyle/>
        <a:p>
          <a:r>
            <a:rPr lang="zh-CN" b="1" i="0" baseline="0"/>
            <a:t>Size of Rows</a:t>
          </a:r>
          <a:endParaRPr lang="zh-CN"/>
        </a:p>
      </dgm:t>
    </dgm:pt>
    <dgm:pt modelId="{AAA507DC-F861-4E4C-BEA9-D8A608B1744F}" type="parTrans" cxnId="{54F66AFD-8621-44A5-908B-83D83765A1B0}">
      <dgm:prSet/>
      <dgm:spPr/>
      <dgm:t>
        <a:bodyPr/>
        <a:lstStyle/>
        <a:p>
          <a:endParaRPr lang="zh-CN" altLang="en-US"/>
        </a:p>
      </dgm:t>
    </dgm:pt>
    <dgm:pt modelId="{A67B593E-D145-4E02-BC32-10E41798DF01}" type="sibTrans" cxnId="{54F66AFD-8621-44A5-908B-83D83765A1B0}">
      <dgm:prSet/>
      <dgm:spPr/>
      <dgm:t>
        <a:bodyPr/>
        <a:lstStyle/>
        <a:p>
          <a:endParaRPr lang="zh-CN" altLang="en-US"/>
        </a:p>
      </dgm:t>
    </dgm:pt>
    <dgm:pt modelId="{FA8B2F94-B8EA-4FBD-85D7-F5F1AF063586}">
      <dgm:prSet/>
      <dgm:spPr/>
      <dgm:t>
        <a:bodyPr/>
        <a:lstStyle/>
        <a:p>
          <a:r>
            <a:rPr lang="zh-CN" b="0" i="0" baseline="0"/>
            <a:t>Although individual cells may be up to 64KB, and Kudu supports up to 300 columns, it is recommended that no single row be larger than a few hundred KB.</a:t>
          </a:r>
          <a:endParaRPr lang="zh-CN"/>
        </a:p>
      </dgm:t>
    </dgm:pt>
    <dgm:pt modelId="{DAB6077B-73AF-4A5D-AD10-7F1D0617CE7F}" type="parTrans" cxnId="{B7EA1620-2064-4721-A097-E9EF437911D8}">
      <dgm:prSet/>
      <dgm:spPr/>
      <dgm:t>
        <a:bodyPr/>
        <a:lstStyle/>
        <a:p>
          <a:endParaRPr lang="zh-CN" altLang="en-US"/>
        </a:p>
      </dgm:t>
    </dgm:pt>
    <dgm:pt modelId="{884B8238-FE13-42CA-BB84-A3661D7F66FD}" type="sibTrans" cxnId="{B7EA1620-2064-4721-A097-E9EF437911D8}">
      <dgm:prSet/>
      <dgm:spPr/>
      <dgm:t>
        <a:bodyPr/>
        <a:lstStyle/>
        <a:p>
          <a:endParaRPr lang="zh-CN" altLang="en-US"/>
        </a:p>
      </dgm:t>
    </dgm:pt>
    <dgm:pt modelId="{8045D3E1-40EB-46E5-A71C-107FB982F012}">
      <dgm:prSet/>
      <dgm:spPr/>
      <dgm:t>
        <a:bodyPr/>
        <a:lstStyle/>
        <a:p>
          <a:r>
            <a:rPr lang="zh-CN" b="1" i="0" baseline="0"/>
            <a:t>Valid Identifiers</a:t>
          </a:r>
          <a:endParaRPr lang="zh-CN"/>
        </a:p>
      </dgm:t>
    </dgm:pt>
    <dgm:pt modelId="{DD2C2FB7-1384-49AC-A04C-FDB3A40D494E}" type="parTrans" cxnId="{B0EBD6C3-73C4-4DC6-A51D-1EF05F8231CE}">
      <dgm:prSet/>
      <dgm:spPr/>
      <dgm:t>
        <a:bodyPr/>
        <a:lstStyle/>
        <a:p>
          <a:endParaRPr lang="zh-CN" altLang="en-US"/>
        </a:p>
      </dgm:t>
    </dgm:pt>
    <dgm:pt modelId="{8FB166E2-A7B6-4C55-8078-8771A1B25F18}" type="sibTrans" cxnId="{B0EBD6C3-73C4-4DC6-A51D-1EF05F8231CE}">
      <dgm:prSet/>
      <dgm:spPr/>
      <dgm:t>
        <a:bodyPr/>
        <a:lstStyle/>
        <a:p>
          <a:endParaRPr lang="zh-CN" altLang="en-US"/>
        </a:p>
      </dgm:t>
    </dgm:pt>
    <dgm:pt modelId="{DDB81975-A3D9-49CB-9346-5DB35542C441}">
      <dgm:prSet/>
      <dgm:spPr/>
      <dgm:t>
        <a:bodyPr/>
        <a:lstStyle/>
        <a:p>
          <a:r>
            <a:rPr lang="zh-CN" b="0" i="0" baseline="0"/>
            <a:t>Identifiers such as table and column names must be valid UTF-8 sequences and no longer than 256 bytes.</a:t>
          </a:r>
          <a:endParaRPr lang="zh-CN"/>
        </a:p>
      </dgm:t>
    </dgm:pt>
    <dgm:pt modelId="{DF7C3489-9D15-43EC-835D-FFDBDC944E45}" type="parTrans" cxnId="{ADE040CB-9E84-4C9B-95EF-D9B4C9C8BCB8}">
      <dgm:prSet/>
      <dgm:spPr/>
      <dgm:t>
        <a:bodyPr/>
        <a:lstStyle/>
        <a:p>
          <a:endParaRPr lang="zh-CN" altLang="en-US"/>
        </a:p>
      </dgm:t>
    </dgm:pt>
    <dgm:pt modelId="{88A5B5F7-854D-486D-B4BF-F96708DC26C2}" type="sibTrans" cxnId="{ADE040CB-9E84-4C9B-95EF-D9B4C9C8BCB8}">
      <dgm:prSet/>
      <dgm:spPr/>
      <dgm:t>
        <a:bodyPr/>
        <a:lstStyle/>
        <a:p>
          <a:endParaRPr lang="zh-CN" altLang="en-US"/>
        </a:p>
      </dgm:t>
    </dgm:pt>
    <dgm:pt modelId="{6CA6C8DC-3710-4D93-B76C-ACFD3465ACBD}">
      <dgm:prSet/>
      <dgm:spPr/>
      <dgm:t>
        <a:bodyPr/>
        <a:lstStyle/>
        <a:p>
          <a:r>
            <a:rPr lang="zh-CN" b="1" i="0" baseline="0"/>
            <a:t>Immutable Primary Keys</a:t>
          </a:r>
          <a:endParaRPr lang="zh-CN"/>
        </a:p>
      </dgm:t>
    </dgm:pt>
    <dgm:pt modelId="{B432A5A6-2C32-49AF-A071-BE11B9F91354}" type="parTrans" cxnId="{5127A4DA-2298-4FCD-BDFE-329E448D18FA}">
      <dgm:prSet/>
      <dgm:spPr/>
      <dgm:t>
        <a:bodyPr/>
        <a:lstStyle/>
        <a:p>
          <a:endParaRPr lang="zh-CN" altLang="en-US"/>
        </a:p>
      </dgm:t>
    </dgm:pt>
    <dgm:pt modelId="{55D3222F-733C-4B68-BAC7-9D7ADC32E6E8}" type="sibTrans" cxnId="{5127A4DA-2298-4FCD-BDFE-329E448D18FA}">
      <dgm:prSet/>
      <dgm:spPr/>
      <dgm:t>
        <a:bodyPr/>
        <a:lstStyle/>
        <a:p>
          <a:endParaRPr lang="zh-CN" altLang="en-US"/>
        </a:p>
      </dgm:t>
    </dgm:pt>
    <dgm:pt modelId="{D9F30994-903C-45B3-AA95-956BF7996CAB}">
      <dgm:prSet/>
      <dgm:spPr/>
      <dgm:t>
        <a:bodyPr/>
        <a:lstStyle/>
        <a:p>
          <a:r>
            <a:rPr lang="zh-CN" b="0" i="0" baseline="0"/>
            <a:t>Kudu does not allow you to update the primary key columns of a row.</a:t>
          </a:r>
          <a:endParaRPr lang="zh-CN"/>
        </a:p>
      </dgm:t>
    </dgm:pt>
    <dgm:pt modelId="{35B2C992-B234-4F68-8B2E-817DEEACAA6C}" type="parTrans" cxnId="{75E23562-6180-4448-9EEC-9C025A586A9B}">
      <dgm:prSet/>
      <dgm:spPr/>
      <dgm:t>
        <a:bodyPr/>
        <a:lstStyle/>
        <a:p>
          <a:endParaRPr lang="zh-CN" altLang="en-US"/>
        </a:p>
      </dgm:t>
    </dgm:pt>
    <dgm:pt modelId="{ABA6057C-A37B-4BD5-9FA4-26187E739A5B}" type="sibTrans" cxnId="{75E23562-6180-4448-9EEC-9C025A586A9B}">
      <dgm:prSet/>
      <dgm:spPr/>
      <dgm:t>
        <a:bodyPr/>
        <a:lstStyle/>
        <a:p>
          <a:endParaRPr lang="zh-CN" altLang="en-US"/>
        </a:p>
      </dgm:t>
    </dgm:pt>
    <dgm:pt modelId="{AE015B60-AE63-468E-B4BA-A4B26C10CF7A}">
      <dgm:prSet/>
      <dgm:spPr/>
      <dgm:t>
        <a:bodyPr/>
        <a:lstStyle/>
        <a:p>
          <a:r>
            <a:rPr lang="zh-CN" b="1" i="0" baseline="0"/>
            <a:t>Non-alterable Primary Key</a:t>
          </a:r>
          <a:endParaRPr lang="zh-CN"/>
        </a:p>
      </dgm:t>
    </dgm:pt>
    <dgm:pt modelId="{E03B922A-807A-4487-9F7D-7E4EA94709C2}" type="parTrans" cxnId="{06D69D63-582F-4EE1-A744-4DBB3A8E6893}">
      <dgm:prSet/>
      <dgm:spPr/>
      <dgm:t>
        <a:bodyPr/>
        <a:lstStyle/>
        <a:p>
          <a:endParaRPr lang="zh-CN" altLang="en-US"/>
        </a:p>
      </dgm:t>
    </dgm:pt>
    <dgm:pt modelId="{2218C974-BC54-442B-856E-4E506CA679A5}" type="sibTrans" cxnId="{06D69D63-582F-4EE1-A744-4DBB3A8E6893}">
      <dgm:prSet/>
      <dgm:spPr/>
      <dgm:t>
        <a:bodyPr/>
        <a:lstStyle/>
        <a:p>
          <a:endParaRPr lang="zh-CN" altLang="en-US"/>
        </a:p>
      </dgm:t>
    </dgm:pt>
    <dgm:pt modelId="{2DCE7912-CE62-43C8-A9C2-3C0F836AB4A2}">
      <dgm:prSet/>
      <dgm:spPr/>
      <dgm:t>
        <a:bodyPr/>
        <a:lstStyle/>
        <a:p>
          <a:r>
            <a:rPr lang="zh-CN" b="0" i="0" baseline="0"/>
            <a:t>Kudu does not allow you to alter the primary key columns after table creation.</a:t>
          </a:r>
          <a:endParaRPr lang="zh-CN"/>
        </a:p>
      </dgm:t>
    </dgm:pt>
    <dgm:pt modelId="{88F3CCBD-03A2-4050-A3DB-54125BE4C506}" type="parTrans" cxnId="{253BA3AF-9011-44CA-A7C2-2A40AC1340E8}">
      <dgm:prSet/>
      <dgm:spPr/>
      <dgm:t>
        <a:bodyPr/>
        <a:lstStyle/>
        <a:p>
          <a:endParaRPr lang="zh-CN" altLang="en-US"/>
        </a:p>
      </dgm:t>
    </dgm:pt>
    <dgm:pt modelId="{656E7AFA-D6FF-400E-9767-368348D2E142}" type="sibTrans" cxnId="{253BA3AF-9011-44CA-A7C2-2A40AC1340E8}">
      <dgm:prSet/>
      <dgm:spPr/>
      <dgm:t>
        <a:bodyPr/>
        <a:lstStyle/>
        <a:p>
          <a:endParaRPr lang="zh-CN" altLang="en-US"/>
        </a:p>
      </dgm:t>
    </dgm:pt>
    <dgm:pt modelId="{0FFF07C9-3958-454F-A5A3-9FDB3819659B}">
      <dgm:prSet/>
      <dgm:spPr/>
      <dgm:t>
        <a:bodyPr/>
        <a:lstStyle/>
        <a:p>
          <a:r>
            <a:rPr lang="zh-CN" b="1" i="0" baseline="0"/>
            <a:t>Non-alterable Partitioning</a:t>
          </a:r>
          <a:endParaRPr lang="zh-CN"/>
        </a:p>
      </dgm:t>
    </dgm:pt>
    <dgm:pt modelId="{33259882-AC06-4E34-8CD5-54B6B4B7E598}" type="parTrans" cxnId="{D77899B2-57F7-41E4-B717-BEA7823BE933}">
      <dgm:prSet/>
      <dgm:spPr/>
      <dgm:t>
        <a:bodyPr/>
        <a:lstStyle/>
        <a:p>
          <a:endParaRPr lang="zh-CN" altLang="en-US"/>
        </a:p>
      </dgm:t>
    </dgm:pt>
    <dgm:pt modelId="{D80EDC76-390F-4C13-A17E-11073B508C7C}" type="sibTrans" cxnId="{D77899B2-57F7-41E4-B717-BEA7823BE933}">
      <dgm:prSet/>
      <dgm:spPr/>
      <dgm:t>
        <a:bodyPr/>
        <a:lstStyle/>
        <a:p>
          <a:endParaRPr lang="zh-CN" altLang="en-US"/>
        </a:p>
      </dgm:t>
    </dgm:pt>
    <dgm:pt modelId="{8DC4C15F-CD1A-42D3-BDF9-3DC6399AB9D2}">
      <dgm:prSet/>
      <dgm:spPr/>
      <dgm:t>
        <a:bodyPr/>
        <a:lstStyle/>
        <a:p>
          <a:r>
            <a:rPr lang="zh-CN" b="0" i="0" baseline="0"/>
            <a:t>Kudu does not allow you to change how a table is partitioned after creation, with the exception of adding or dropping range partitions.</a:t>
          </a:r>
          <a:endParaRPr lang="zh-CN"/>
        </a:p>
      </dgm:t>
    </dgm:pt>
    <dgm:pt modelId="{615C042D-8C4A-4C5C-96A2-ACCC3E70536D}" type="parTrans" cxnId="{5B406766-7789-4F8C-B427-9D0DDC97E62D}">
      <dgm:prSet/>
      <dgm:spPr/>
      <dgm:t>
        <a:bodyPr/>
        <a:lstStyle/>
        <a:p>
          <a:endParaRPr lang="zh-CN" altLang="en-US"/>
        </a:p>
      </dgm:t>
    </dgm:pt>
    <dgm:pt modelId="{558115D0-CE4F-44B1-8FFF-B4AA980D096F}" type="sibTrans" cxnId="{5B406766-7789-4F8C-B427-9D0DDC97E62D}">
      <dgm:prSet/>
      <dgm:spPr/>
      <dgm:t>
        <a:bodyPr/>
        <a:lstStyle/>
        <a:p>
          <a:endParaRPr lang="zh-CN" altLang="en-US"/>
        </a:p>
      </dgm:t>
    </dgm:pt>
    <dgm:pt modelId="{12BB585B-7F33-4CC5-9C9A-C12C05BBC085}">
      <dgm:prSet/>
      <dgm:spPr/>
      <dgm:t>
        <a:bodyPr/>
        <a:lstStyle/>
        <a:p>
          <a:r>
            <a:rPr lang="zh-CN" b="1" i="0" baseline="0"/>
            <a:t>Non-alterable Column Types</a:t>
          </a:r>
          <a:endParaRPr lang="zh-CN"/>
        </a:p>
      </dgm:t>
    </dgm:pt>
    <dgm:pt modelId="{7203D0A9-69D3-42BC-AE15-BE347C52E95A}" type="parTrans" cxnId="{68151F89-02D7-47E4-8FB5-3345886E1F8D}">
      <dgm:prSet/>
      <dgm:spPr/>
      <dgm:t>
        <a:bodyPr/>
        <a:lstStyle/>
        <a:p>
          <a:endParaRPr lang="zh-CN" altLang="en-US"/>
        </a:p>
      </dgm:t>
    </dgm:pt>
    <dgm:pt modelId="{9363944D-1FB1-4C94-B5F7-7CA4B3E3E1E6}" type="sibTrans" cxnId="{68151F89-02D7-47E4-8FB5-3345886E1F8D}">
      <dgm:prSet/>
      <dgm:spPr/>
      <dgm:t>
        <a:bodyPr/>
        <a:lstStyle/>
        <a:p>
          <a:endParaRPr lang="zh-CN" altLang="en-US"/>
        </a:p>
      </dgm:t>
    </dgm:pt>
    <dgm:pt modelId="{23BA51A6-E960-48AA-8CD0-E78C52661FD1}">
      <dgm:prSet/>
      <dgm:spPr/>
      <dgm:t>
        <a:bodyPr/>
        <a:lstStyle/>
        <a:p>
          <a:r>
            <a:rPr lang="zh-CN" b="0" i="0" baseline="0"/>
            <a:t>Kudu does not allow the type of a column to be altered.</a:t>
          </a:r>
          <a:endParaRPr lang="zh-CN"/>
        </a:p>
      </dgm:t>
    </dgm:pt>
    <dgm:pt modelId="{51AC2E3F-B467-4073-93EF-B9F9E97D74B2}" type="parTrans" cxnId="{1521A34D-25C3-4154-B157-0EAC2B6AFD61}">
      <dgm:prSet/>
      <dgm:spPr/>
      <dgm:t>
        <a:bodyPr/>
        <a:lstStyle/>
        <a:p>
          <a:endParaRPr lang="zh-CN" altLang="en-US"/>
        </a:p>
      </dgm:t>
    </dgm:pt>
    <dgm:pt modelId="{1385A8E4-530B-4AD1-AF0C-59EC53B8B285}" type="sibTrans" cxnId="{1521A34D-25C3-4154-B157-0EAC2B6AFD61}">
      <dgm:prSet/>
      <dgm:spPr/>
      <dgm:t>
        <a:bodyPr/>
        <a:lstStyle/>
        <a:p>
          <a:endParaRPr lang="zh-CN" altLang="en-US"/>
        </a:p>
      </dgm:t>
    </dgm:pt>
    <dgm:pt modelId="{ABE3CA54-8E50-4A18-8345-C3134BFB1EFC}">
      <dgm:prSet/>
      <dgm:spPr/>
      <dgm:t>
        <a:bodyPr/>
        <a:lstStyle/>
        <a:p>
          <a:r>
            <a:rPr lang="zh-CN" b="1" i="0" baseline="0"/>
            <a:t>Partition Splitting</a:t>
          </a:r>
          <a:endParaRPr lang="zh-CN"/>
        </a:p>
      </dgm:t>
    </dgm:pt>
    <dgm:pt modelId="{FD59B6FD-7E63-44CB-9B0A-14D2DAF93675}" type="parTrans" cxnId="{E46E91BB-BB21-4377-BB25-BC4F2245ABB0}">
      <dgm:prSet/>
      <dgm:spPr/>
      <dgm:t>
        <a:bodyPr/>
        <a:lstStyle/>
        <a:p>
          <a:endParaRPr lang="zh-CN" altLang="en-US"/>
        </a:p>
      </dgm:t>
    </dgm:pt>
    <dgm:pt modelId="{E24193A1-DC4E-4BAD-AB1F-3D823E84BE2E}" type="sibTrans" cxnId="{E46E91BB-BB21-4377-BB25-BC4F2245ABB0}">
      <dgm:prSet/>
      <dgm:spPr/>
      <dgm:t>
        <a:bodyPr/>
        <a:lstStyle/>
        <a:p>
          <a:endParaRPr lang="zh-CN" altLang="en-US"/>
        </a:p>
      </dgm:t>
    </dgm:pt>
    <dgm:pt modelId="{4D8C2500-49D8-4071-ADE9-3CE761638787}">
      <dgm:prSet/>
      <dgm:spPr/>
      <dgm:t>
        <a:bodyPr/>
        <a:lstStyle/>
        <a:p>
          <a:r>
            <a:rPr lang="zh-CN" b="0" i="0" baseline="0"/>
            <a:t>Partitions cannot be split or merged after table creation.</a:t>
          </a:r>
          <a:endParaRPr lang="zh-CN"/>
        </a:p>
      </dgm:t>
    </dgm:pt>
    <dgm:pt modelId="{C4CE246B-3A15-42FB-999B-DD88DCCCD8D3}" type="parTrans" cxnId="{049610C1-A348-4B19-8B71-5174F5F64615}">
      <dgm:prSet/>
      <dgm:spPr/>
      <dgm:t>
        <a:bodyPr/>
        <a:lstStyle/>
        <a:p>
          <a:endParaRPr lang="zh-CN" altLang="en-US"/>
        </a:p>
      </dgm:t>
    </dgm:pt>
    <dgm:pt modelId="{DC89B3FF-4CBF-4BBA-BA48-CAA4F309AF18}" type="sibTrans" cxnId="{049610C1-A348-4B19-8B71-5174F5F64615}">
      <dgm:prSet/>
      <dgm:spPr/>
      <dgm:t>
        <a:bodyPr/>
        <a:lstStyle/>
        <a:p>
          <a:endParaRPr lang="zh-CN" altLang="en-US"/>
        </a:p>
      </dgm:t>
    </dgm:pt>
    <dgm:pt modelId="{A6AEDC9F-7E52-4912-AD66-D64D130D016F}" type="pres">
      <dgm:prSet presAssocID="{F4CFFC5D-5D44-4775-88FB-A0FDE33F8CB4}" presName="linear" presStyleCnt="0">
        <dgm:presLayoutVars>
          <dgm:animLvl val="lvl"/>
          <dgm:resizeHandles val="exact"/>
        </dgm:presLayoutVars>
      </dgm:prSet>
      <dgm:spPr/>
    </dgm:pt>
    <dgm:pt modelId="{A5CB5460-2B95-4593-8ADC-A8523FB73DC3}" type="pres">
      <dgm:prSet presAssocID="{5AA5BD14-3F64-48E7-93FD-D1556BC5464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62398D2-DF8F-4B8A-A38C-1B8B57594D8D}" type="pres">
      <dgm:prSet presAssocID="{5AA5BD14-3F64-48E7-93FD-D1556BC54641}" presName="childText" presStyleLbl="revTx" presStyleIdx="0" presStyleCnt="9">
        <dgm:presLayoutVars>
          <dgm:bulletEnabled val="1"/>
        </dgm:presLayoutVars>
      </dgm:prSet>
      <dgm:spPr/>
    </dgm:pt>
    <dgm:pt modelId="{39B41CB6-286A-4EC3-90B0-A3D85EECEA54}" type="pres">
      <dgm:prSet presAssocID="{D49E0EE9-00A0-4708-83E6-329BEF1A3475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952E18BD-F93F-42CD-81AB-74233D0BF4B5}" type="pres">
      <dgm:prSet presAssocID="{D49E0EE9-00A0-4708-83E6-329BEF1A3475}" presName="childText" presStyleLbl="revTx" presStyleIdx="1" presStyleCnt="9">
        <dgm:presLayoutVars>
          <dgm:bulletEnabled val="1"/>
        </dgm:presLayoutVars>
      </dgm:prSet>
      <dgm:spPr/>
    </dgm:pt>
    <dgm:pt modelId="{B0915F65-FA67-4954-924C-B05F7238AAA4}" type="pres">
      <dgm:prSet presAssocID="{24F2C874-5A75-4998-ABA8-95B100C906CF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67E11E8-2012-401D-BEFE-5051487E8955}" type="pres">
      <dgm:prSet presAssocID="{24F2C874-5A75-4998-ABA8-95B100C906CF}" presName="childText" presStyleLbl="revTx" presStyleIdx="2" presStyleCnt="9">
        <dgm:presLayoutVars>
          <dgm:bulletEnabled val="1"/>
        </dgm:presLayoutVars>
      </dgm:prSet>
      <dgm:spPr/>
    </dgm:pt>
    <dgm:pt modelId="{2B408B30-5C3C-4563-9E9B-DDB741EFDF7A}" type="pres">
      <dgm:prSet presAssocID="{8045D3E1-40EB-46E5-A71C-107FB982F012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07C7BF43-2D7F-4582-B540-30B573338826}" type="pres">
      <dgm:prSet presAssocID="{8045D3E1-40EB-46E5-A71C-107FB982F012}" presName="childText" presStyleLbl="revTx" presStyleIdx="3" presStyleCnt="9">
        <dgm:presLayoutVars>
          <dgm:bulletEnabled val="1"/>
        </dgm:presLayoutVars>
      </dgm:prSet>
      <dgm:spPr/>
    </dgm:pt>
    <dgm:pt modelId="{DEE2180F-42DC-4281-B1C5-C2446802CF2E}" type="pres">
      <dgm:prSet presAssocID="{6CA6C8DC-3710-4D93-B76C-ACFD3465ACBD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E590451B-614B-4F2E-B9CA-75B86B5237C2}" type="pres">
      <dgm:prSet presAssocID="{6CA6C8DC-3710-4D93-B76C-ACFD3465ACBD}" presName="childText" presStyleLbl="revTx" presStyleIdx="4" presStyleCnt="9">
        <dgm:presLayoutVars>
          <dgm:bulletEnabled val="1"/>
        </dgm:presLayoutVars>
      </dgm:prSet>
      <dgm:spPr/>
    </dgm:pt>
    <dgm:pt modelId="{787E7DCE-7E73-4970-8717-D8CA41D625DB}" type="pres">
      <dgm:prSet presAssocID="{AE015B60-AE63-468E-B4BA-A4B26C10CF7A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A4E1A927-D401-46AF-BE05-137575DDD155}" type="pres">
      <dgm:prSet presAssocID="{AE015B60-AE63-468E-B4BA-A4B26C10CF7A}" presName="childText" presStyleLbl="revTx" presStyleIdx="5" presStyleCnt="9">
        <dgm:presLayoutVars>
          <dgm:bulletEnabled val="1"/>
        </dgm:presLayoutVars>
      </dgm:prSet>
      <dgm:spPr/>
    </dgm:pt>
    <dgm:pt modelId="{845B1CF6-596F-45EA-8C7D-7DB9D3FFC924}" type="pres">
      <dgm:prSet presAssocID="{0FFF07C9-3958-454F-A5A3-9FDB3819659B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5F60440A-52E4-4FAB-90D2-C89C10A531C1}" type="pres">
      <dgm:prSet presAssocID="{0FFF07C9-3958-454F-A5A3-9FDB3819659B}" presName="childText" presStyleLbl="revTx" presStyleIdx="6" presStyleCnt="9">
        <dgm:presLayoutVars>
          <dgm:bulletEnabled val="1"/>
        </dgm:presLayoutVars>
      </dgm:prSet>
      <dgm:spPr/>
    </dgm:pt>
    <dgm:pt modelId="{0E7B94D0-4132-4851-8E8A-DB534A0D5B9C}" type="pres">
      <dgm:prSet presAssocID="{12BB585B-7F33-4CC5-9C9A-C12C05BBC085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3BD5BED7-3D7F-4157-B542-474232BF5A81}" type="pres">
      <dgm:prSet presAssocID="{12BB585B-7F33-4CC5-9C9A-C12C05BBC085}" presName="childText" presStyleLbl="revTx" presStyleIdx="7" presStyleCnt="9">
        <dgm:presLayoutVars>
          <dgm:bulletEnabled val="1"/>
        </dgm:presLayoutVars>
      </dgm:prSet>
      <dgm:spPr/>
    </dgm:pt>
    <dgm:pt modelId="{F61FFDD5-9D04-4085-B39F-56C8C2E8BB9C}" type="pres">
      <dgm:prSet presAssocID="{ABE3CA54-8E50-4A18-8345-C3134BFB1EFC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17C31C33-3ACE-4908-BE63-8A80424616C4}" type="pres">
      <dgm:prSet presAssocID="{ABE3CA54-8E50-4A18-8345-C3134BFB1EFC}" presName="childText" presStyleLbl="revTx" presStyleIdx="8" presStyleCnt="9">
        <dgm:presLayoutVars>
          <dgm:bulletEnabled val="1"/>
        </dgm:presLayoutVars>
      </dgm:prSet>
      <dgm:spPr/>
    </dgm:pt>
  </dgm:ptLst>
  <dgm:cxnLst>
    <dgm:cxn modelId="{62671203-EC2A-444F-AB4E-86ECF15BB59A}" srcId="{5AA5BD14-3F64-48E7-93FD-D1556BC54641}" destId="{6CFEDFB4-B22A-4E45-B193-2C571B909F28}" srcOrd="0" destOrd="0" parTransId="{4C646880-7C5D-45AE-B05D-2C79F75E54A9}" sibTransId="{AD5ACBB8-7813-41BD-ADB8-0B1507C0957D}"/>
    <dgm:cxn modelId="{55420B15-E58B-4F83-A9CD-7D01F4C9E391}" type="presOf" srcId="{8045D3E1-40EB-46E5-A71C-107FB982F012}" destId="{2B408B30-5C3C-4563-9E9B-DDB741EFDF7A}" srcOrd="0" destOrd="0" presId="urn:microsoft.com/office/officeart/2005/8/layout/vList2"/>
    <dgm:cxn modelId="{B7EA1620-2064-4721-A097-E9EF437911D8}" srcId="{24F2C874-5A75-4998-ABA8-95B100C906CF}" destId="{FA8B2F94-B8EA-4FBD-85D7-F5F1AF063586}" srcOrd="0" destOrd="0" parTransId="{DAB6077B-73AF-4A5D-AD10-7F1D0617CE7F}" sibTransId="{884B8238-FE13-42CA-BB84-A3661D7F66FD}"/>
    <dgm:cxn modelId="{F667783A-0378-4794-85CA-1408DBF64FED}" type="presOf" srcId="{0FFF07C9-3958-454F-A5A3-9FDB3819659B}" destId="{845B1CF6-596F-45EA-8C7D-7DB9D3FFC924}" srcOrd="0" destOrd="0" presId="urn:microsoft.com/office/officeart/2005/8/layout/vList2"/>
    <dgm:cxn modelId="{FF8B555D-60C5-4866-886D-967F8810CC72}" type="presOf" srcId="{D9F30994-903C-45B3-AA95-956BF7996CAB}" destId="{E590451B-614B-4F2E-B9CA-75B86B5237C2}" srcOrd="0" destOrd="0" presId="urn:microsoft.com/office/officeart/2005/8/layout/vList2"/>
    <dgm:cxn modelId="{B1426841-DCCF-4B5E-929B-B6F62C5E9557}" type="presOf" srcId="{6CFEDFB4-B22A-4E45-B193-2C571B909F28}" destId="{662398D2-DF8F-4B8A-A38C-1B8B57594D8D}" srcOrd="0" destOrd="0" presId="urn:microsoft.com/office/officeart/2005/8/layout/vList2"/>
    <dgm:cxn modelId="{16A0BC61-8E1F-4C7E-BCB6-77B063706A61}" type="presOf" srcId="{5AA5BD14-3F64-48E7-93FD-D1556BC54641}" destId="{A5CB5460-2B95-4593-8ADC-A8523FB73DC3}" srcOrd="0" destOrd="0" presId="urn:microsoft.com/office/officeart/2005/8/layout/vList2"/>
    <dgm:cxn modelId="{75E23562-6180-4448-9EEC-9C025A586A9B}" srcId="{6CA6C8DC-3710-4D93-B76C-ACFD3465ACBD}" destId="{D9F30994-903C-45B3-AA95-956BF7996CAB}" srcOrd="0" destOrd="0" parTransId="{35B2C992-B234-4F68-8B2E-817DEEACAA6C}" sibTransId="{ABA6057C-A37B-4BD5-9FA4-26187E739A5B}"/>
    <dgm:cxn modelId="{06D69D63-582F-4EE1-A744-4DBB3A8E6893}" srcId="{F4CFFC5D-5D44-4775-88FB-A0FDE33F8CB4}" destId="{AE015B60-AE63-468E-B4BA-A4B26C10CF7A}" srcOrd="5" destOrd="0" parTransId="{E03B922A-807A-4487-9F7D-7E4EA94709C2}" sibTransId="{2218C974-BC54-442B-856E-4E506CA679A5}"/>
    <dgm:cxn modelId="{33B0CF45-3BAE-4F6F-BD0D-DB46916EB27A}" type="presOf" srcId="{24F2C874-5A75-4998-ABA8-95B100C906CF}" destId="{B0915F65-FA67-4954-924C-B05F7238AAA4}" srcOrd="0" destOrd="0" presId="urn:microsoft.com/office/officeart/2005/8/layout/vList2"/>
    <dgm:cxn modelId="{5B406766-7789-4F8C-B427-9D0DDC97E62D}" srcId="{0FFF07C9-3958-454F-A5A3-9FDB3819659B}" destId="{8DC4C15F-CD1A-42D3-BDF9-3DC6399AB9D2}" srcOrd="0" destOrd="0" parTransId="{615C042D-8C4A-4C5C-96A2-ACCC3E70536D}" sibTransId="{558115D0-CE4F-44B1-8FFF-B4AA980D096F}"/>
    <dgm:cxn modelId="{4F386A4B-1BBA-46A4-A28B-8F5183AF24F2}" type="presOf" srcId="{DDB81975-A3D9-49CB-9346-5DB35542C441}" destId="{07C7BF43-2D7F-4582-B540-30B573338826}" srcOrd="0" destOrd="0" presId="urn:microsoft.com/office/officeart/2005/8/layout/vList2"/>
    <dgm:cxn modelId="{1521A34D-25C3-4154-B157-0EAC2B6AFD61}" srcId="{12BB585B-7F33-4CC5-9C9A-C12C05BBC085}" destId="{23BA51A6-E960-48AA-8CD0-E78C52661FD1}" srcOrd="0" destOrd="0" parTransId="{51AC2E3F-B467-4073-93EF-B9F9E97D74B2}" sibTransId="{1385A8E4-530B-4AD1-AF0C-59EC53B8B285}"/>
    <dgm:cxn modelId="{4458DD50-67AD-4125-ADF2-7FB913064ACD}" type="presOf" srcId="{4D8C2500-49D8-4071-ADE9-3CE761638787}" destId="{17C31C33-3ACE-4908-BE63-8A80424616C4}" srcOrd="0" destOrd="0" presId="urn:microsoft.com/office/officeart/2005/8/layout/vList2"/>
    <dgm:cxn modelId="{4D5CE070-E348-44D9-8C30-51309C6CF145}" type="presOf" srcId="{D49E0EE9-00A0-4708-83E6-329BEF1A3475}" destId="{39B41CB6-286A-4EC3-90B0-A3D85EECEA54}" srcOrd="0" destOrd="0" presId="urn:microsoft.com/office/officeart/2005/8/layout/vList2"/>
    <dgm:cxn modelId="{3BEDBC56-1513-4C8B-9BCD-C769065F1A94}" type="presOf" srcId="{12BB585B-7F33-4CC5-9C9A-C12C05BBC085}" destId="{0E7B94D0-4132-4851-8E8A-DB534A0D5B9C}" srcOrd="0" destOrd="0" presId="urn:microsoft.com/office/officeart/2005/8/layout/vList2"/>
    <dgm:cxn modelId="{C1260D59-5BF6-4E1D-A755-A1753605A48F}" type="presOf" srcId="{23BA51A6-E960-48AA-8CD0-E78C52661FD1}" destId="{3BD5BED7-3D7F-4157-B542-474232BF5A81}" srcOrd="0" destOrd="0" presId="urn:microsoft.com/office/officeart/2005/8/layout/vList2"/>
    <dgm:cxn modelId="{4B693A79-5528-4920-831D-220F8E380408}" type="presOf" srcId="{BE953959-4630-48F4-BC13-7153FEFAA7BF}" destId="{952E18BD-F93F-42CD-81AB-74233D0BF4B5}" srcOrd="0" destOrd="0" presId="urn:microsoft.com/office/officeart/2005/8/layout/vList2"/>
    <dgm:cxn modelId="{68151F89-02D7-47E4-8FB5-3345886E1F8D}" srcId="{F4CFFC5D-5D44-4775-88FB-A0FDE33F8CB4}" destId="{12BB585B-7F33-4CC5-9C9A-C12C05BBC085}" srcOrd="7" destOrd="0" parTransId="{7203D0A9-69D3-42BC-AE15-BE347C52E95A}" sibTransId="{9363944D-1FB1-4C94-B5F7-7CA4B3E3E1E6}"/>
    <dgm:cxn modelId="{B2C0F89E-C4F2-446E-BBB9-0BAF28D2E2E8}" type="presOf" srcId="{F4CFFC5D-5D44-4775-88FB-A0FDE33F8CB4}" destId="{A6AEDC9F-7E52-4912-AD66-D64D130D016F}" srcOrd="0" destOrd="0" presId="urn:microsoft.com/office/officeart/2005/8/layout/vList2"/>
    <dgm:cxn modelId="{A2C55A9F-E447-413E-85E1-6B3EEB91929F}" type="presOf" srcId="{AE015B60-AE63-468E-B4BA-A4B26C10CF7A}" destId="{787E7DCE-7E73-4970-8717-D8CA41D625DB}" srcOrd="0" destOrd="0" presId="urn:microsoft.com/office/officeart/2005/8/layout/vList2"/>
    <dgm:cxn modelId="{253BA3AF-9011-44CA-A7C2-2A40AC1340E8}" srcId="{AE015B60-AE63-468E-B4BA-A4B26C10CF7A}" destId="{2DCE7912-CE62-43C8-A9C2-3C0F836AB4A2}" srcOrd="0" destOrd="0" parTransId="{88F3CCBD-03A2-4050-A3DB-54125BE4C506}" sibTransId="{656E7AFA-D6FF-400E-9767-368348D2E142}"/>
    <dgm:cxn modelId="{D77899B2-57F7-41E4-B717-BEA7823BE933}" srcId="{F4CFFC5D-5D44-4775-88FB-A0FDE33F8CB4}" destId="{0FFF07C9-3958-454F-A5A3-9FDB3819659B}" srcOrd="6" destOrd="0" parTransId="{33259882-AC06-4E34-8CD5-54B6B4B7E598}" sibTransId="{D80EDC76-390F-4C13-A17E-11073B508C7C}"/>
    <dgm:cxn modelId="{E46E91BB-BB21-4377-BB25-BC4F2245ABB0}" srcId="{F4CFFC5D-5D44-4775-88FB-A0FDE33F8CB4}" destId="{ABE3CA54-8E50-4A18-8345-C3134BFB1EFC}" srcOrd="8" destOrd="0" parTransId="{FD59B6FD-7E63-44CB-9B0A-14D2DAF93675}" sibTransId="{E24193A1-DC4E-4BAD-AB1F-3D823E84BE2E}"/>
    <dgm:cxn modelId="{50221CBC-DF60-4A53-8B25-EDC07E867FD2}" type="presOf" srcId="{ABE3CA54-8E50-4A18-8345-C3134BFB1EFC}" destId="{F61FFDD5-9D04-4085-B39F-56C8C2E8BB9C}" srcOrd="0" destOrd="0" presId="urn:microsoft.com/office/officeart/2005/8/layout/vList2"/>
    <dgm:cxn modelId="{049610C1-A348-4B19-8B71-5174F5F64615}" srcId="{ABE3CA54-8E50-4A18-8345-C3134BFB1EFC}" destId="{4D8C2500-49D8-4071-ADE9-3CE761638787}" srcOrd="0" destOrd="0" parTransId="{C4CE246B-3A15-42FB-999B-DD88DCCCD8D3}" sibTransId="{DC89B3FF-4CBF-4BBA-BA48-CAA4F309AF18}"/>
    <dgm:cxn modelId="{B0EBD6C3-73C4-4DC6-A51D-1EF05F8231CE}" srcId="{F4CFFC5D-5D44-4775-88FB-A0FDE33F8CB4}" destId="{8045D3E1-40EB-46E5-A71C-107FB982F012}" srcOrd="3" destOrd="0" parTransId="{DD2C2FB7-1384-49AC-A04C-FDB3A40D494E}" sibTransId="{8FB166E2-A7B6-4C55-8078-8771A1B25F18}"/>
    <dgm:cxn modelId="{73689AC8-742D-4DE4-A426-5DED747B132C}" srcId="{D49E0EE9-00A0-4708-83E6-329BEF1A3475}" destId="{BE953959-4630-48F4-BC13-7153FEFAA7BF}" srcOrd="0" destOrd="0" parTransId="{1F2DA1F9-FD6C-45A2-AF58-3BC21870EE83}" sibTransId="{F01E3E1E-38B0-4DB8-BD9C-87CDAC128151}"/>
    <dgm:cxn modelId="{E8B3AECA-6F48-4BA1-840F-4F1854AC5972}" srcId="{F4CFFC5D-5D44-4775-88FB-A0FDE33F8CB4}" destId="{5AA5BD14-3F64-48E7-93FD-D1556BC54641}" srcOrd="0" destOrd="0" parTransId="{33898880-45C1-47E7-BB40-DF50FCC5358A}" sibTransId="{6B500922-E86B-4B95-9D61-BECFED4A915C}"/>
    <dgm:cxn modelId="{ADE040CB-9E84-4C9B-95EF-D9B4C9C8BCB8}" srcId="{8045D3E1-40EB-46E5-A71C-107FB982F012}" destId="{DDB81975-A3D9-49CB-9346-5DB35542C441}" srcOrd="0" destOrd="0" parTransId="{DF7C3489-9D15-43EC-835D-FFDBDC944E45}" sibTransId="{88A5B5F7-854D-486D-B4BF-F96708DC26C2}"/>
    <dgm:cxn modelId="{277975D7-621E-472F-BA60-2B82FE13F783}" type="presOf" srcId="{2DCE7912-CE62-43C8-A9C2-3C0F836AB4A2}" destId="{A4E1A927-D401-46AF-BE05-137575DDD155}" srcOrd="0" destOrd="0" presId="urn:microsoft.com/office/officeart/2005/8/layout/vList2"/>
    <dgm:cxn modelId="{5127A4DA-2298-4FCD-BDFE-329E448D18FA}" srcId="{F4CFFC5D-5D44-4775-88FB-A0FDE33F8CB4}" destId="{6CA6C8DC-3710-4D93-B76C-ACFD3465ACBD}" srcOrd="4" destOrd="0" parTransId="{B432A5A6-2C32-49AF-A071-BE11B9F91354}" sibTransId="{55D3222F-733C-4B68-BAC7-9D7ADC32E6E8}"/>
    <dgm:cxn modelId="{8BA48EDB-B91E-4E11-B432-1FA0F9A22A01}" srcId="{F4CFFC5D-5D44-4775-88FB-A0FDE33F8CB4}" destId="{D49E0EE9-00A0-4708-83E6-329BEF1A3475}" srcOrd="1" destOrd="0" parTransId="{2395890B-863A-46CB-A48F-DECB7961353E}" sibTransId="{FFB10C42-E8F2-471E-ABCD-9712C3E81DDE}"/>
    <dgm:cxn modelId="{748E7ADE-F9CE-4B12-BA44-B8C5484073F0}" type="presOf" srcId="{6CA6C8DC-3710-4D93-B76C-ACFD3465ACBD}" destId="{DEE2180F-42DC-4281-B1C5-C2446802CF2E}" srcOrd="0" destOrd="0" presId="urn:microsoft.com/office/officeart/2005/8/layout/vList2"/>
    <dgm:cxn modelId="{9A2FD5E3-5F61-4452-B828-6B06EE0E9D46}" type="presOf" srcId="{FA8B2F94-B8EA-4FBD-85D7-F5F1AF063586}" destId="{C67E11E8-2012-401D-BEFE-5051487E8955}" srcOrd="0" destOrd="0" presId="urn:microsoft.com/office/officeart/2005/8/layout/vList2"/>
    <dgm:cxn modelId="{42E00CEC-27E4-4073-AC3B-F951490D37DA}" type="presOf" srcId="{8DC4C15F-CD1A-42D3-BDF9-3DC6399AB9D2}" destId="{5F60440A-52E4-4FAB-90D2-C89C10A531C1}" srcOrd="0" destOrd="0" presId="urn:microsoft.com/office/officeart/2005/8/layout/vList2"/>
    <dgm:cxn modelId="{54F66AFD-8621-44A5-908B-83D83765A1B0}" srcId="{F4CFFC5D-5D44-4775-88FB-A0FDE33F8CB4}" destId="{24F2C874-5A75-4998-ABA8-95B100C906CF}" srcOrd="2" destOrd="0" parTransId="{AAA507DC-F861-4E4C-BEA9-D8A608B1744F}" sibTransId="{A67B593E-D145-4E02-BC32-10E41798DF01}"/>
    <dgm:cxn modelId="{D238DF8E-5FA8-42DA-9C4C-CADE3C83BF99}" type="presParOf" srcId="{A6AEDC9F-7E52-4912-AD66-D64D130D016F}" destId="{A5CB5460-2B95-4593-8ADC-A8523FB73DC3}" srcOrd="0" destOrd="0" presId="urn:microsoft.com/office/officeart/2005/8/layout/vList2"/>
    <dgm:cxn modelId="{8D90EC69-DAF9-4900-B88A-6AA7E6254B40}" type="presParOf" srcId="{A6AEDC9F-7E52-4912-AD66-D64D130D016F}" destId="{662398D2-DF8F-4B8A-A38C-1B8B57594D8D}" srcOrd="1" destOrd="0" presId="urn:microsoft.com/office/officeart/2005/8/layout/vList2"/>
    <dgm:cxn modelId="{B500F354-8EE8-4B6B-966D-3B5AECF3DF95}" type="presParOf" srcId="{A6AEDC9F-7E52-4912-AD66-D64D130D016F}" destId="{39B41CB6-286A-4EC3-90B0-A3D85EECEA54}" srcOrd="2" destOrd="0" presId="urn:microsoft.com/office/officeart/2005/8/layout/vList2"/>
    <dgm:cxn modelId="{B60416D5-BCE3-47DA-BB2F-F003F5E16320}" type="presParOf" srcId="{A6AEDC9F-7E52-4912-AD66-D64D130D016F}" destId="{952E18BD-F93F-42CD-81AB-74233D0BF4B5}" srcOrd="3" destOrd="0" presId="urn:microsoft.com/office/officeart/2005/8/layout/vList2"/>
    <dgm:cxn modelId="{47951225-FF2B-4A6C-82C2-931FA87956F9}" type="presParOf" srcId="{A6AEDC9F-7E52-4912-AD66-D64D130D016F}" destId="{B0915F65-FA67-4954-924C-B05F7238AAA4}" srcOrd="4" destOrd="0" presId="urn:microsoft.com/office/officeart/2005/8/layout/vList2"/>
    <dgm:cxn modelId="{765AB581-BFD6-4EB0-9AB4-888D9CD1E1F9}" type="presParOf" srcId="{A6AEDC9F-7E52-4912-AD66-D64D130D016F}" destId="{C67E11E8-2012-401D-BEFE-5051487E8955}" srcOrd="5" destOrd="0" presId="urn:microsoft.com/office/officeart/2005/8/layout/vList2"/>
    <dgm:cxn modelId="{F191DF21-3757-434C-8B89-D8940A252E0A}" type="presParOf" srcId="{A6AEDC9F-7E52-4912-AD66-D64D130D016F}" destId="{2B408B30-5C3C-4563-9E9B-DDB741EFDF7A}" srcOrd="6" destOrd="0" presId="urn:microsoft.com/office/officeart/2005/8/layout/vList2"/>
    <dgm:cxn modelId="{4F15086D-5636-4D9B-8CAB-007AE09F3361}" type="presParOf" srcId="{A6AEDC9F-7E52-4912-AD66-D64D130D016F}" destId="{07C7BF43-2D7F-4582-B540-30B573338826}" srcOrd="7" destOrd="0" presId="urn:microsoft.com/office/officeart/2005/8/layout/vList2"/>
    <dgm:cxn modelId="{E394AF4F-2840-42D3-B766-8294E0E7B622}" type="presParOf" srcId="{A6AEDC9F-7E52-4912-AD66-D64D130D016F}" destId="{DEE2180F-42DC-4281-B1C5-C2446802CF2E}" srcOrd="8" destOrd="0" presId="urn:microsoft.com/office/officeart/2005/8/layout/vList2"/>
    <dgm:cxn modelId="{0CCF541D-3F5F-4E8A-8A51-2A35A416661A}" type="presParOf" srcId="{A6AEDC9F-7E52-4912-AD66-D64D130D016F}" destId="{E590451B-614B-4F2E-B9CA-75B86B5237C2}" srcOrd="9" destOrd="0" presId="urn:microsoft.com/office/officeart/2005/8/layout/vList2"/>
    <dgm:cxn modelId="{77928DB9-3168-4D65-99D4-56317659DF7F}" type="presParOf" srcId="{A6AEDC9F-7E52-4912-AD66-D64D130D016F}" destId="{787E7DCE-7E73-4970-8717-D8CA41D625DB}" srcOrd="10" destOrd="0" presId="urn:microsoft.com/office/officeart/2005/8/layout/vList2"/>
    <dgm:cxn modelId="{F67981B0-F178-443E-84E9-23540B16C6CC}" type="presParOf" srcId="{A6AEDC9F-7E52-4912-AD66-D64D130D016F}" destId="{A4E1A927-D401-46AF-BE05-137575DDD155}" srcOrd="11" destOrd="0" presId="urn:microsoft.com/office/officeart/2005/8/layout/vList2"/>
    <dgm:cxn modelId="{A8040A30-BC73-4375-8A9C-4F14F658BA2C}" type="presParOf" srcId="{A6AEDC9F-7E52-4912-AD66-D64D130D016F}" destId="{845B1CF6-596F-45EA-8C7D-7DB9D3FFC924}" srcOrd="12" destOrd="0" presId="urn:microsoft.com/office/officeart/2005/8/layout/vList2"/>
    <dgm:cxn modelId="{9A416F22-A7E8-4DCB-8FDF-43723566CB61}" type="presParOf" srcId="{A6AEDC9F-7E52-4912-AD66-D64D130D016F}" destId="{5F60440A-52E4-4FAB-90D2-C89C10A531C1}" srcOrd="13" destOrd="0" presId="urn:microsoft.com/office/officeart/2005/8/layout/vList2"/>
    <dgm:cxn modelId="{73AED75D-86DD-46F0-A6E2-5C919A3AA3A4}" type="presParOf" srcId="{A6AEDC9F-7E52-4912-AD66-D64D130D016F}" destId="{0E7B94D0-4132-4851-8E8A-DB534A0D5B9C}" srcOrd="14" destOrd="0" presId="urn:microsoft.com/office/officeart/2005/8/layout/vList2"/>
    <dgm:cxn modelId="{D6A8BD72-83CA-4690-9530-0D9C867A6A7E}" type="presParOf" srcId="{A6AEDC9F-7E52-4912-AD66-D64D130D016F}" destId="{3BD5BED7-3D7F-4157-B542-474232BF5A81}" srcOrd="15" destOrd="0" presId="urn:microsoft.com/office/officeart/2005/8/layout/vList2"/>
    <dgm:cxn modelId="{06126969-D9B1-4730-8EED-9C73A7182399}" type="presParOf" srcId="{A6AEDC9F-7E52-4912-AD66-D64D130D016F}" destId="{F61FFDD5-9D04-4085-B39F-56C8C2E8BB9C}" srcOrd="16" destOrd="0" presId="urn:microsoft.com/office/officeart/2005/8/layout/vList2"/>
    <dgm:cxn modelId="{D9BB8E1B-74A8-487D-AFE5-AE1485094112}" type="presParOf" srcId="{A6AEDC9F-7E52-4912-AD66-D64D130D016F}" destId="{17C31C33-3ACE-4908-BE63-8A80424616C4}" srcOrd="1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509AD2-97A7-4057-A9E6-1E929182FFD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8D4AD2F-8347-4303-9583-20FA4FD625E4}">
      <dgm:prSet/>
      <dgm:spPr/>
      <dgm:t>
        <a:bodyPr/>
        <a:lstStyle/>
        <a:p>
          <a:r>
            <a:rPr lang="en-US" b="1"/>
            <a:t>Table</a:t>
          </a:r>
          <a:endParaRPr lang="zh-CN"/>
        </a:p>
      </dgm:t>
    </dgm:pt>
    <dgm:pt modelId="{85D0B29E-E113-40E5-813C-F9269B822FC1}" type="parTrans" cxnId="{694A1941-E8D3-4E61-975A-0D446BE517EA}">
      <dgm:prSet/>
      <dgm:spPr/>
      <dgm:t>
        <a:bodyPr/>
        <a:lstStyle/>
        <a:p>
          <a:endParaRPr lang="zh-CN" altLang="en-US"/>
        </a:p>
      </dgm:t>
    </dgm:pt>
    <dgm:pt modelId="{70B668DB-27D1-4962-A66F-E631ADCF4813}" type="sibTrans" cxnId="{694A1941-E8D3-4E61-975A-0D446BE517EA}">
      <dgm:prSet/>
      <dgm:spPr/>
      <dgm:t>
        <a:bodyPr/>
        <a:lstStyle/>
        <a:p>
          <a:endParaRPr lang="zh-CN" altLang="en-US"/>
        </a:p>
      </dgm:t>
    </dgm:pt>
    <dgm:pt modelId="{E2772039-6D2C-4494-B206-C90F5EC39607}">
      <dgm:prSet/>
      <dgm:spPr/>
      <dgm:t>
        <a:bodyPr/>
        <a:lstStyle/>
        <a:p>
          <a:r>
            <a:rPr lang="en-US"/>
            <a:t>A </a:t>
          </a:r>
          <a:r>
            <a:rPr lang="en-US" i="1"/>
            <a:t>table</a:t>
          </a:r>
          <a:r>
            <a:rPr lang="en-US"/>
            <a:t> is where your data is stored in Kudu. </a:t>
          </a:r>
          <a:endParaRPr lang="zh-CN"/>
        </a:p>
      </dgm:t>
    </dgm:pt>
    <dgm:pt modelId="{BB674275-5245-4A06-A61D-83BDE08C9B0C}" type="parTrans" cxnId="{7DFDCCE0-37C6-41FA-9946-279B67E478B6}">
      <dgm:prSet/>
      <dgm:spPr/>
      <dgm:t>
        <a:bodyPr/>
        <a:lstStyle/>
        <a:p>
          <a:endParaRPr lang="zh-CN" altLang="en-US"/>
        </a:p>
      </dgm:t>
    </dgm:pt>
    <dgm:pt modelId="{5F3C2445-442F-473D-AF1B-627FD37ACCA9}" type="sibTrans" cxnId="{7DFDCCE0-37C6-41FA-9946-279B67E478B6}">
      <dgm:prSet/>
      <dgm:spPr/>
      <dgm:t>
        <a:bodyPr/>
        <a:lstStyle/>
        <a:p>
          <a:endParaRPr lang="zh-CN" altLang="en-US"/>
        </a:p>
      </dgm:t>
    </dgm:pt>
    <dgm:pt modelId="{E92C1621-65C3-44FE-8354-69861E267463}">
      <dgm:prSet/>
      <dgm:spPr/>
      <dgm:t>
        <a:bodyPr/>
        <a:lstStyle/>
        <a:p>
          <a:r>
            <a:rPr lang="en-US"/>
            <a:t>A table has a schema and a totally ordered primary key. </a:t>
          </a:r>
          <a:endParaRPr lang="zh-CN"/>
        </a:p>
      </dgm:t>
    </dgm:pt>
    <dgm:pt modelId="{2C003D09-2F15-4BE0-BB9A-14EA763270C7}" type="parTrans" cxnId="{3301FEB8-A6ED-42BC-B26B-0FD2B43A2E09}">
      <dgm:prSet/>
      <dgm:spPr/>
      <dgm:t>
        <a:bodyPr/>
        <a:lstStyle/>
        <a:p>
          <a:endParaRPr lang="zh-CN" altLang="en-US"/>
        </a:p>
      </dgm:t>
    </dgm:pt>
    <dgm:pt modelId="{E6546C74-FEEE-4D6A-A691-1FE775732DDA}" type="sibTrans" cxnId="{3301FEB8-A6ED-42BC-B26B-0FD2B43A2E09}">
      <dgm:prSet/>
      <dgm:spPr/>
      <dgm:t>
        <a:bodyPr/>
        <a:lstStyle/>
        <a:p>
          <a:endParaRPr lang="zh-CN" altLang="en-US"/>
        </a:p>
      </dgm:t>
    </dgm:pt>
    <dgm:pt modelId="{21637A0A-7780-4DB1-906D-061B3B489308}">
      <dgm:prSet/>
      <dgm:spPr/>
      <dgm:t>
        <a:bodyPr/>
        <a:lstStyle/>
        <a:p>
          <a:r>
            <a:rPr lang="en-US"/>
            <a:t>A table is split into segments called tablets.</a:t>
          </a:r>
          <a:endParaRPr lang="zh-CN"/>
        </a:p>
      </dgm:t>
    </dgm:pt>
    <dgm:pt modelId="{650EE565-5F29-496F-9AB4-CED5105F849A}" type="parTrans" cxnId="{F5B7934F-12B3-4BAD-A566-B03867C05DE2}">
      <dgm:prSet/>
      <dgm:spPr/>
      <dgm:t>
        <a:bodyPr/>
        <a:lstStyle/>
        <a:p>
          <a:endParaRPr lang="zh-CN" altLang="en-US"/>
        </a:p>
      </dgm:t>
    </dgm:pt>
    <dgm:pt modelId="{6A079CAB-A29E-458B-ADFF-7861F3658EDB}" type="sibTrans" cxnId="{F5B7934F-12B3-4BAD-A566-B03867C05DE2}">
      <dgm:prSet/>
      <dgm:spPr/>
      <dgm:t>
        <a:bodyPr/>
        <a:lstStyle/>
        <a:p>
          <a:endParaRPr lang="zh-CN" altLang="en-US"/>
        </a:p>
      </dgm:t>
    </dgm:pt>
    <dgm:pt modelId="{DBC3BAA4-63C0-4F11-ADFD-8FEAE5F65176}">
      <dgm:prSet/>
      <dgm:spPr/>
      <dgm:t>
        <a:bodyPr/>
        <a:lstStyle/>
        <a:p>
          <a:r>
            <a:rPr lang="en-US" b="1"/>
            <a:t>Tablet</a:t>
          </a:r>
          <a:endParaRPr lang="zh-CN"/>
        </a:p>
      </dgm:t>
    </dgm:pt>
    <dgm:pt modelId="{209BCEB3-9CE2-49F7-A83E-6E318063D595}" type="parTrans" cxnId="{DED80E0A-3ED4-4EFF-AD54-31BDD1346385}">
      <dgm:prSet/>
      <dgm:spPr/>
      <dgm:t>
        <a:bodyPr/>
        <a:lstStyle/>
        <a:p>
          <a:endParaRPr lang="zh-CN" altLang="en-US"/>
        </a:p>
      </dgm:t>
    </dgm:pt>
    <dgm:pt modelId="{F06BDFAF-DA3C-4E82-86CF-E13620AE920F}" type="sibTrans" cxnId="{DED80E0A-3ED4-4EFF-AD54-31BDD1346385}">
      <dgm:prSet/>
      <dgm:spPr/>
      <dgm:t>
        <a:bodyPr/>
        <a:lstStyle/>
        <a:p>
          <a:endParaRPr lang="zh-CN" altLang="en-US"/>
        </a:p>
      </dgm:t>
    </dgm:pt>
    <dgm:pt modelId="{4D56625B-732F-4E9A-989F-0BB75838F2C8}">
      <dgm:prSet/>
      <dgm:spPr/>
      <dgm:t>
        <a:bodyPr/>
        <a:lstStyle/>
        <a:p>
          <a:r>
            <a:rPr lang="en-US"/>
            <a:t>A </a:t>
          </a:r>
          <a:r>
            <a:rPr lang="en-US" i="1"/>
            <a:t>tablet</a:t>
          </a:r>
          <a:r>
            <a:rPr lang="en-US"/>
            <a:t> is a contiguous segment of a table</a:t>
          </a:r>
          <a:endParaRPr lang="zh-CN"/>
        </a:p>
      </dgm:t>
    </dgm:pt>
    <dgm:pt modelId="{E4CAB422-4384-497D-9A23-3CC304B4CE00}" type="parTrans" cxnId="{82A5AD81-86B0-41A4-B9F3-2ED9DFF2AA48}">
      <dgm:prSet/>
      <dgm:spPr/>
      <dgm:t>
        <a:bodyPr/>
        <a:lstStyle/>
        <a:p>
          <a:endParaRPr lang="zh-CN" altLang="en-US"/>
        </a:p>
      </dgm:t>
    </dgm:pt>
    <dgm:pt modelId="{4F94C587-2F9D-492A-A749-6B3026461ECE}" type="sibTrans" cxnId="{82A5AD81-86B0-41A4-B9F3-2ED9DFF2AA48}">
      <dgm:prSet/>
      <dgm:spPr/>
      <dgm:t>
        <a:bodyPr/>
        <a:lstStyle/>
        <a:p>
          <a:endParaRPr lang="zh-CN" altLang="en-US"/>
        </a:p>
      </dgm:t>
    </dgm:pt>
    <dgm:pt modelId="{112DCBD4-366F-43AB-A555-4CDB6AE5FDDC}">
      <dgm:prSet/>
      <dgm:spPr/>
      <dgm:t>
        <a:bodyPr/>
        <a:lstStyle/>
        <a:p>
          <a:r>
            <a:rPr lang="en-US" dirty="0"/>
            <a:t>A given tablet is replicated on multiple tablet servers(3 or 5)</a:t>
          </a:r>
          <a:endParaRPr lang="zh-CN" dirty="0"/>
        </a:p>
      </dgm:t>
    </dgm:pt>
    <dgm:pt modelId="{810FAB24-A123-4341-A8C2-085680FE6A3D}" type="parTrans" cxnId="{1D0346B2-B262-47B1-84F5-78B6ADCCDC1B}">
      <dgm:prSet/>
      <dgm:spPr/>
      <dgm:t>
        <a:bodyPr/>
        <a:lstStyle/>
        <a:p>
          <a:endParaRPr lang="zh-CN" altLang="en-US"/>
        </a:p>
      </dgm:t>
    </dgm:pt>
    <dgm:pt modelId="{7E6FBEAF-E9D3-4AD8-A06C-979E86BBBAA7}" type="sibTrans" cxnId="{1D0346B2-B262-47B1-84F5-78B6ADCCDC1B}">
      <dgm:prSet/>
      <dgm:spPr/>
      <dgm:t>
        <a:bodyPr/>
        <a:lstStyle/>
        <a:p>
          <a:endParaRPr lang="zh-CN" altLang="en-US"/>
        </a:p>
      </dgm:t>
    </dgm:pt>
    <dgm:pt modelId="{CD13AD3F-7521-474A-BA3A-1A53EA353631}">
      <dgm:prSet/>
      <dgm:spPr/>
      <dgm:t>
        <a:bodyPr/>
        <a:lstStyle/>
        <a:p>
          <a:r>
            <a:rPr lang="en-US" dirty="0"/>
            <a:t>one of these replicas is considered the leader tablet. </a:t>
          </a:r>
          <a:endParaRPr lang="zh-CN" dirty="0"/>
        </a:p>
      </dgm:t>
    </dgm:pt>
    <dgm:pt modelId="{9545FE86-AD30-4F5A-9495-826852059FDF}" type="parTrans" cxnId="{F0C098C8-285C-421F-BF2B-50340E80A290}">
      <dgm:prSet/>
      <dgm:spPr/>
      <dgm:t>
        <a:bodyPr/>
        <a:lstStyle/>
        <a:p>
          <a:endParaRPr lang="zh-CN" altLang="en-US"/>
        </a:p>
      </dgm:t>
    </dgm:pt>
    <dgm:pt modelId="{E331D2F8-7807-4649-BC61-929BBF7BCF4C}" type="sibTrans" cxnId="{F0C098C8-285C-421F-BF2B-50340E80A290}">
      <dgm:prSet/>
      <dgm:spPr/>
      <dgm:t>
        <a:bodyPr/>
        <a:lstStyle/>
        <a:p>
          <a:endParaRPr lang="zh-CN" altLang="en-US"/>
        </a:p>
      </dgm:t>
    </dgm:pt>
    <dgm:pt modelId="{E79230C9-9F3B-4F2E-9EBE-7BC4FD3CF963}">
      <dgm:prSet/>
      <dgm:spPr/>
      <dgm:t>
        <a:bodyPr/>
        <a:lstStyle/>
        <a:p>
          <a:r>
            <a:rPr lang="en-US" b="1"/>
            <a:t>Tablet Server</a:t>
          </a:r>
          <a:endParaRPr lang="zh-CN"/>
        </a:p>
      </dgm:t>
    </dgm:pt>
    <dgm:pt modelId="{450DB80C-F27C-4B6E-B765-D30CD1F0F24A}" type="parTrans" cxnId="{F7E4119E-EFA9-44E1-BE2C-77D459A3000C}">
      <dgm:prSet/>
      <dgm:spPr/>
      <dgm:t>
        <a:bodyPr/>
        <a:lstStyle/>
        <a:p>
          <a:endParaRPr lang="zh-CN" altLang="en-US"/>
        </a:p>
      </dgm:t>
    </dgm:pt>
    <dgm:pt modelId="{58D2AE84-0968-4200-B22F-C121E6CC6310}" type="sibTrans" cxnId="{F7E4119E-EFA9-44E1-BE2C-77D459A3000C}">
      <dgm:prSet/>
      <dgm:spPr/>
      <dgm:t>
        <a:bodyPr/>
        <a:lstStyle/>
        <a:p>
          <a:endParaRPr lang="zh-CN" altLang="en-US"/>
        </a:p>
      </dgm:t>
    </dgm:pt>
    <dgm:pt modelId="{2E3178F8-972D-44B9-9C3F-5761B8AFBABE}">
      <dgm:prSet/>
      <dgm:spPr/>
      <dgm:t>
        <a:bodyPr/>
        <a:lstStyle/>
        <a:p>
          <a:r>
            <a:rPr lang="en-US" dirty="0"/>
            <a:t>A </a:t>
          </a:r>
          <a:r>
            <a:rPr lang="en-US" i="1" dirty="0"/>
            <a:t>tablet server</a:t>
          </a:r>
          <a:r>
            <a:rPr lang="en-US" dirty="0"/>
            <a:t> stores(local disk drives) and serves tablets to clients. </a:t>
          </a:r>
          <a:endParaRPr lang="zh-CN" dirty="0"/>
        </a:p>
      </dgm:t>
    </dgm:pt>
    <dgm:pt modelId="{F196C589-8925-430C-BE0E-DA9D5DFFDD23}" type="parTrans" cxnId="{0FCECCEA-B7B4-47AF-AC0B-5C667DDF70BB}">
      <dgm:prSet/>
      <dgm:spPr/>
      <dgm:t>
        <a:bodyPr/>
        <a:lstStyle/>
        <a:p>
          <a:endParaRPr lang="zh-CN" altLang="en-US"/>
        </a:p>
      </dgm:t>
    </dgm:pt>
    <dgm:pt modelId="{F146DB27-5E85-4B6B-AD48-DBF0F04058F4}" type="sibTrans" cxnId="{0FCECCEA-B7B4-47AF-AC0B-5C667DDF70BB}">
      <dgm:prSet/>
      <dgm:spPr/>
      <dgm:t>
        <a:bodyPr/>
        <a:lstStyle/>
        <a:p>
          <a:endParaRPr lang="zh-CN" altLang="en-US"/>
        </a:p>
      </dgm:t>
    </dgm:pt>
    <dgm:pt modelId="{C174CD81-505D-4935-B426-1DEDEE396AE8}">
      <dgm:prSet/>
      <dgm:spPr/>
      <dgm:t>
        <a:bodyPr/>
        <a:lstStyle/>
        <a:p>
          <a:r>
            <a:rPr lang="en-US" dirty="0"/>
            <a:t>one tablet server acts as a leader</a:t>
          </a:r>
          <a:endParaRPr lang="zh-CN" dirty="0"/>
        </a:p>
      </dgm:t>
    </dgm:pt>
    <dgm:pt modelId="{0469AB12-5054-4790-AB53-FEDA87BBFA7E}" type="parTrans" cxnId="{F659B685-6371-4667-835B-5B012808570B}">
      <dgm:prSet/>
      <dgm:spPr/>
      <dgm:t>
        <a:bodyPr/>
        <a:lstStyle/>
        <a:p>
          <a:endParaRPr lang="zh-CN" altLang="en-US"/>
        </a:p>
      </dgm:t>
    </dgm:pt>
    <dgm:pt modelId="{A5C5BCD2-0012-4D7B-9E6E-EC491BAE1D60}" type="sibTrans" cxnId="{F659B685-6371-4667-835B-5B012808570B}">
      <dgm:prSet/>
      <dgm:spPr/>
      <dgm:t>
        <a:bodyPr/>
        <a:lstStyle/>
        <a:p>
          <a:endParaRPr lang="zh-CN" altLang="en-US"/>
        </a:p>
      </dgm:t>
    </dgm:pt>
    <dgm:pt modelId="{2FC0FFA4-FE70-42A2-B8D9-7AD820B073EE}">
      <dgm:prSet/>
      <dgm:spPr/>
      <dgm:t>
        <a:bodyPr/>
        <a:lstStyle/>
        <a:p>
          <a:r>
            <a:rPr lang="en-US" dirty="0"/>
            <a:t>Only leaders service write </a:t>
          </a:r>
          <a:r>
            <a:rPr lang="en-US" dirty="0" err="1"/>
            <a:t>requests,Leaders</a:t>
          </a:r>
          <a:r>
            <a:rPr lang="en-US" dirty="0"/>
            <a:t> are elected using </a:t>
          </a:r>
          <a:r>
            <a:rPr lang="en-US" dirty="0">
              <a:hlinkClick xmlns:r="http://schemas.openxmlformats.org/officeDocument/2006/relationships" r:id="rId1"/>
            </a:rPr>
            <a:t>Raft Consensus Algorithm</a:t>
          </a:r>
          <a:r>
            <a:rPr lang="en-US" dirty="0"/>
            <a:t>.</a:t>
          </a:r>
          <a:endParaRPr lang="zh-CN" dirty="0"/>
        </a:p>
      </dgm:t>
    </dgm:pt>
    <dgm:pt modelId="{555714F2-1BDB-4140-889E-416E794804A3}" type="parTrans" cxnId="{BD8C6563-0B7C-4EA2-94FE-BFF2247608F5}">
      <dgm:prSet/>
      <dgm:spPr/>
      <dgm:t>
        <a:bodyPr/>
        <a:lstStyle/>
        <a:p>
          <a:endParaRPr lang="zh-CN" altLang="en-US"/>
        </a:p>
      </dgm:t>
    </dgm:pt>
    <dgm:pt modelId="{6C230198-F927-49B5-9400-F14EBDE92085}" type="sibTrans" cxnId="{BD8C6563-0B7C-4EA2-94FE-BFF2247608F5}">
      <dgm:prSet/>
      <dgm:spPr/>
      <dgm:t>
        <a:bodyPr/>
        <a:lstStyle/>
        <a:p>
          <a:endParaRPr lang="zh-CN" altLang="en-US"/>
        </a:p>
      </dgm:t>
    </dgm:pt>
    <dgm:pt modelId="{96468C64-5208-49DB-812A-776BA43361D5}">
      <dgm:prSet/>
      <dgm:spPr/>
      <dgm:t>
        <a:bodyPr/>
        <a:lstStyle/>
        <a:p>
          <a:r>
            <a:rPr lang="en-US" dirty="0"/>
            <a:t>One tablet server can serve multiple tablets, and one tablet can be served by multiple tablet servers.</a:t>
          </a:r>
          <a:endParaRPr lang="zh-CN" dirty="0"/>
        </a:p>
      </dgm:t>
    </dgm:pt>
    <dgm:pt modelId="{8F15470C-995D-4EF1-A2E0-FEA71811C531}" type="parTrans" cxnId="{C9EF8EC9-CC19-4DB9-B9A4-924B4E5B6032}">
      <dgm:prSet/>
      <dgm:spPr/>
      <dgm:t>
        <a:bodyPr/>
        <a:lstStyle/>
        <a:p>
          <a:endParaRPr lang="zh-CN" altLang="en-US"/>
        </a:p>
      </dgm:t>
    </dgm:pt>
    <dgm:pt modelId="{C1CA27C0-09FE-4109-B47F-7D35756CFC98}" type="sibTrans" cxnId="{C9EF8EC9-CC19-4DB9-B9A4-924B4E5B6032}">
      <dgm:prSet/>
      <dgm:spPr/>
      <dgm:t>
        <a:bodyPr/>
        <a:lstStyle/>
        <a:p>
          <a:endParaRPr lang="zh-CN" altLang="en-US"/>
        </a:p>
      </dgm:t>
    </dgm:pt>
    <dgm:pt modelId="{CBC81C5A-5240-415C-9669-4764E295926E}" type="pres">
      <dgm:prSet presAssocID="{44509AD2-97A7-4057-A9E6-1E929182FFD6}" presName="linear" presStyleCnt="0">
        <dgm:presLayoutVars>
          <dgm:animLvl val="lvl"/>
          <dgm:resizeHandles val="exact"/>
        </dgm:presLayoutVars>
      </dgm:prSet>
      <dgm:spPr/>
    </dgm:pt>
    <dgm:pt modelId="{EF36B411-2E1C-43AD-9B8D-D33150B9DAAF}" type="pres">
      <dgm:prSet presAssocID="{A8D4AD2F-8347-4303-9583-20FA4FD625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298B1D1-39ED-429E-AC79-94EB168B8D4A}" type="pres">
      <dgm:prSet presAssocID="{A8D4AD2F-8347-4303-9583-20FA4FD625E4}" presName="childText" presStyleLbl="revTx" presStyleIdx="0" presStyleCnt="3">
        <dgm:presLayoutVars>
          <dgm:bulletEnabled val="1"/>
        </dgm:presLayoutVars>
      </dgm:prSet>
      <dgm:spPr/>
    </dgm:pt>
    <dgm:pt modelId="{9991F3B8-1E41-4F2F-9A98-4FDB26AB28E2}" type="pres">
      <dgm:prSet presAssocID="{DBC3BAA4-63C0-4F11-ADFD-8FEAE5F6517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8A66AC-4232-4113-A183-2F419DECA930}" type="pres">
      <dgm:prSet presAssocID="{DBC3BAA4-63C0-4F11-ADFD-8FEAE5F65176}" presName="childText" presStyleLbl="revTx" presStyleIdx="1" presStyleCnt="3">
        <dgm:presLayoutVars>
          <dgm:bulletEnabled val="1"/>
        </dgm:presLayoutVars>
      </dgm:prSet>
      <dgm:spPr/>
    </dgm:pt>
    <dgm:pt modelId="{1FF3FB54-045B-405D-B6B0-58D8AE9EE392}" type="pres">
      <dgm:prSet presAssocID="{E79230C9-9F3B-4F2E-9EBE-7BC4FD3CF96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B7D6C68-094D-40F0-A0B6-B684329CC378}" type="pres">
      <dgm:prSet presAssocID="{E79230C9-9F3B-4F2E-9EBE-7BC4FD3CF96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ED80E0A-3ED4-4EFF-AD54-31BDD1346385}" srcId="{44509AD2-97A7-4057-A9E6-1E929182FFD6}" destId="{DBC3BAA4-63C0-4F11-ADFD-8FEAE5F65176}" srcOrd="1" destOrd="0" parTransId="{209BCEB3-9CE2-49F7-A83E-6E318063D595}" sibTransId="{F06BDFAF-DA3C-4E82-86CF-E13620AE920F}"/>
    <dgm:cxn modelId="{A2E6B80A-571A-468C-990A-18156C86CC5A}" type="presOf" srcId="{2FC0FFA4-FE70-42A2-B8D9-7AD820B073EE}" destId="{6B7D6C68-094D-40F0-A0B6-B684329CC378}" srcOrd="0" destOrd="2" presId="urn:microsoft.com/office/officeart/2005/8/layout/vList2"/>
    <dgm:cxn modelId="{A0E05C0D-B58F-45A2-A929-638A22083B30}" type="presOf" srcId="{2E3178F8-972D-44B9-9C3F-5761B8AFBABE}" destId="{6B7D6C68-094D-40F0-A0B6-B684329CC378}" srcOrd="0" destOrd="0" presId="urn:microsoft.com/office/officeart/2005/8/layout/vList2"/>
    <dgm:cxn modelId="{F0CA8A1B-F9F2-4B54-83D0-2E37FFB1BD1C}" type="presOf" srcId="{E2772039-6D2C-4494-B206-C90F5EC39607}" destId="{B298B1D1-39ED-429E-AC79-94EB168B8D4A}" srcOrd="0" destOrd="0" presId="urn:microsoft.com/office/officeart/2005/8/layout/vList2"/>
    <dgm:cxn modelId="{05BA022E-79BA-4DFC-A4F2-DC1B66BCB3CF}" type="presOf" srcId="{E79230C9-9F3B-4F2E-9EBE-7BC4FD3CF963}" destId="{1FF3FB54-045B-405D-B6B0-58D8AE9EE392}" srcOrd="0" destOrd="0" presId="urn:microsoft.com/office/officeart/2005/8/layout/vList2"/>
    <dgm:cxn modelId="{694A1941-E8D3-4E61-975A-0D446BE517EA}" srcId="{44509AD2-97A7-4057-A9E6-1E929182FFD6}" destId="{A8D4AD2F-8347-4303-9583-20FA4FD625E4}" srcOrd="0" destOrd="0" parTransId="{85D0B29E-E113-40E5-813C-F9269B822FC1}" sibTransId="{70B668DB-27D1-4962-A66F-E631ADCF4813}"/>
    <dgm:cxn modelId="{F7B50E43-E29C-4F3B-AB45-8DB54258B665}" type="presOf" srcId="{DBC3BAA4-63C0-4F11-ADFD-8FEAE5F65176}" destId="{9991F3B8-1E41-4F2F-9A98-4FDB26AB28E2}" srcOrd="0" destOrd="0" presId="urn:microsoft.com/office/officeart/2005/8/layout/vList2"/>
    <dgm:cxn modelId="{BD8C6563-0B7C-4EA2-94FE-BFF2247608F5}" srcId="{E79230C9-9F3B-4F2E-9EBE-7BC4FD3CF963}" destId="{2FC0FFA4-FE70-42A2-B8D9-7AD820B073EE}" srcOrd="2" destOrd="0" parTransId="{555714F2-1BDB-4140-889E-416E794804A3}" sibTransId="{6C230198-F927-49B5-9400-F14EBDE92085}"/>
    <dgm:cxn modelId="{1124C44C-948E-4588-A98A-B4A5D2B7F037}" type="presOf" srcId="{96468C64-5208-49DB-812A-776BA43361D5}" destId="{6B7D6C68-094D-40F0-A0B6-B684329CC378}" srcOrd="0" destOrd="3" presId="urn:microsoft.com/office/officeart/2005/8/layout/vList2"/>
    <dgm:cxn modelId="{5214576F-BBB8-4D3B-AC21-B349964C3FED}" type="presOf" srcId="{4D56625B-732F-4E9A-989F-0BB75838F2C8}" destId="{608A66AC-4232-4113-A183-2F419DECA930}" srcOrd="0" destOrd="0" presId="urn:microsoft.com/office/officeart/2005/8/layout/vList2"/>
    <dgm:cxn modelId="{F5B7934F-12B3-4BAD-A566-B03867C05DE2}" srcId="{A8D4AD2F-8347-4303-9583-20FA4FD625E4}" destId="{21637A0A-7780-4DB1-906D-061B3B489308}" srcOrd="2" destOrd="0" parTransId="{650EE565-5F29-496F-9AB4-CED5105F849A}" sibTransId="{6A079CAB-A29E-458B-ADFF-7861F3658EDB}"/>
    <dgm:cxn modelId="{BED7A872-04C5-43B2-85E2-D1FC19B6A3CB}" type="presOf" srcId="{112DCBD4-366F-43AB-A555-4CDB6AE5FDDC}" destId="{608A66AC-4232-4113-A183-2F419DECA930}" srcOrd="0" destOrd="1" presId="urn:microsoft.com/office/officeart/2005/8/layout/vList2"/>
    <dgm:cxn modelId="{A7281073-BE12-42FB-A838-FD0E17DCE0A0}" type="presOf" srcId="{21637A0A-7780-4DB1-906D-061B3B489308}" destId="{B298B1D1-39ED-429E-AC79-94EB168B8D4A}" srcOrd="0" destOrd="2" presId="urn:microsoft.com/office/officeart/2005/8/layout/vList2"/>
    <dgm:cxn modelId="{82A5AD81-86B0-41A4-B9F3-2ED9DFF2AA48}" srcId="{DBC3BAA4-63C0-4F11-ADFD-8FEAE5F65176}" destId="{4D56625B-732F-4E9A-989F-0BB75838F2C8}" srcOrd="0" destOrd="0" parTransId="{E4CAB422-4384-497D-9A23-3CC304B4CE00}" sibTransId="{4F94C587-2F9D-492A-A749-6B3026461ECE}"/>
    <dgm:cxn modelId="{9D98CE84-EEB0-4201-9296-6EF82319F984}" type="presOf" srcId="{44509AD2-97A7-4057-A9E6-1E929182FFD6}" destId="{CBC81C5A-5240-415C-9669-4764E295926E}" srcOrd="0" destOrd="0" presId="urn:microsoft.com/office/officeart/2005/8/layout/vList2"/>
    <dgm:cxn modelId="{F659B685-6371-4667-835B-5B012808570B}" srcId="{E79230C9-9F3B-4F2E-9EBE-7BC4FD3CF963}" destId="{C174CD81-505D-4935-B426-1DEDEE396AE8}" srcOrd="1" destOrd="0" parTransId="{0469AB12-5054-4790-AB53-FEDA87BBFA7E}" sibTransId="{A5C5BCD2-0012-4D7B-9E6E-EC491BAE1D60}"/>
    <dgm:cxn modelId="{8E845F8C-A6E9-4806-B084-DAE6655E33F0}" type="presOf" srcId="{C174CD81-505D-4935-B426-1DEDEE396AE8}" destId="{6B7D6C68-094D-40F0-A0B6-B684329CC378}" srcOrd="0" destOrd="1" presId="urn:microsoft.com/office/officeart/2005/8/layout/vList2"/>
    <dgm:cxn modelId="{DEDEF897-EDD2-443A-92AB-3196CA4D03E7}" type="presOf" srcId="{A8D4AD2F-8347-4303-9583-20FA4FD625E4}" destId="{EF36B411-2E1C-43AD-9B8D-D33150B9DAAF}" srcOrd="0" destOrd="0" presId="urn:microsoft.com/office/officeart/2005/8/layout/vList2"/>
    <dgm:cxn modelId="{F7E4119E-EFA9-44E1-BE2C-77D459A3000C}" srcId="{44509AD2-97A7-4057-A9E6-1E929182FFD6}" destId="{E79230C9-9F3B-4F2E-9EBE-7BC4FD3CF963}" srcOrd="2" destOrd="0" parTransId="{450DB80C-F27C-4B6E-B765-D30CD1F0F24A}" sibTransId="{58D2AE84-0968-4200-B22F-C121E6CC6310}"/>
    <dgm:cxn modelId="{1D0346B2-B262-47B1-84F5-78B6ADCCDC1B}" srcId="{DBC3BAA4-63C0-4F11-ADFD-8FEAE5F65176}" destId="{112DCBD4-366F-43AB-A555-4CDB6AE5FDDC}" srcOrd="1" destOrd="0" parTransId="{810FAB24-A123-4341-A8C2-085680FE6A3D}" sibTransId="{7E6FBEAF-E9D3-4AD8-A06C-979E86BBBAA7}"/>
    <dgm:cxn modelId="{3301FEB8-A6ED-42BC-B26B-0FD2B43A2E09}" srcId="{A8D4AD2F-8347-4303-9583-20FA4FD625E4}" destId="{E92C1621-65C3-44FE-8354-69861E267463}" srcOrd="1" destOrd="0" parTransId="{2C003D09-2F15-4BE0-BB9A-14EA763270C7}" sibTransId="{E6546C74-FEEE-4D6A-A691-1FE775732DDA}"/>
    <dgm:cxn modelId="{F0C098C8-285C-421F-BF2B-50340E80A290}" srcId="{DBC3BAA4-63C0-4F11-ADFD-8FEAE5F65176}" destId="{CD13AD3F-7521-474A-BA3A-1A53EA353631}" srcOrd="2" destOrd="0" parTransId="{9545FE86-AD30-4F5A-9495-826852059FDF}" sibTransId="{E331D2F8-7807-4649-BC61-929BBF7BCF4C}"/>
    <dgm:cxn modelId="{C9EF8EC9-CC19-4DB9-B9A4-924B4E5B6032}" srcId="{E79230C9-9F3B-4F2E-9EBE-7BC4FD3CF963}" destId="{96468C64-5208-49DB-812A-776BA43361D5}" srcOrd="3" destOrd="0" parTransId="{8F15470C-995D-4EF1-A2E0-FEA71811C531}" sibTransId="{C1CA27C0-09FE-4109-B47F-7D35756CFC98}"/>
    <dgm:cxn modelId="{7DFDCCE0-37C6-41FA-9946-279B67E478B6}" srcId="{A8D4AD2F-8347-4303-9583-20FA4FD625E4}" destId="{E2772039-6D2C-4494-B206-C90F5EC39607}" srcOrd="0" destOrd="0" parTransId="{BB674275-5245-4A06-A61D-83BDE08C9B0C}" sibTransId="{5F3C2445-442F-473D-AF1B-627FD37ACCA9}"/>
    <dgm:cxn modelId="{0FCECCEA-B7B4-47AF-AC0B-5C667DDF70BB}" srcId="{E79230C9-9F3B-4F2E-9EBE-7BC4FD3CF963}" destId="{2E3178F8-972D-44B9-9C3F-5761B8AFBABE}" srcOrd="0" destOrd="0" parTransId="{F196C589-8925-430C-BE0E-DA9D5DFFDD23}" sibTransId="{F146DB27-5E85-4B6B-AD48-DBF0F04058F4}"/>
    <dgm:cxn modelId="{4215B0F5-8398-4A86-9D89-667CF3B5E748}" type="presOf" srcId="{CD13AD3F-7521-474A-BA3A-1A53EA353631}" destId="{608A66AC-4232-4113-A183-2F419DECA930}" srcOrd="0" destOrd="2" presId="urn:microsoft.com/office/officeart/2005/8/layout/vList2"/>
    <dgm:cxn modelId="{E7B880FD-C825-4367-8C80-E702932CAFD1}" type="presOf" srcId="{E92C1621-65C3-44FE-8354-69861E267463}" destId="{B298B1D1-39ED-429E-AC79-94EB168B8D4A}" srcOrd="0" destOrd="1" presId="urn:microsoft.com/office/officeart/2005/8/layout/vList2"/>
    <dgm:cxn modelId="{AB1F270E-5F4C-43D1-93FE-2C0ADA1F9F0E}" type="presParOf" srcId="{CBC81C5A-5240-415C-9669-4764E295926E}" destId="{EF36B411-2E1C-43AD-9B8D-D33150B9DAAF}" srcOrd="0" destOrd="0" presId="urn:microsoft.com/office/officeart/2005/8/layout/vList2"/>
    <dgm:cxn modelId="{9ECB3346-61BA-40AA-A7CF-61A7CE968F3F}" type="presParOf" srcId="{CBC81C5A-5240-415C-9669-4764E295926E}" destId="{B298B1D1-39ED-429E-AC79-94EB168B8D4A}" srcOrd="1" destOrd="0" presId="urn:microsoft.com/office/officeart/2005/8/layout/vList2"/>
    <dgm:cxn modelId="{B4985452-105B-46F0-A6B2-9BF95D5CAD10}" type="presParOf" srcId="{CBC81C5A-5240-415C-9669-4764E295926E}" destId="{9991F3B8-1E41-4F2F-9A98-4FDB26AB28E2}" srcOrd="2" destOrd="0" presId="urn:microsoft.com/office/officeart/2005/8/layout/vList2"/>
    <dgm:cxn modelId="{46AA19EA-7F5F-45B5-BEDD-F4152285D57B}" type="presParOf" srcId="{CBC81C5A-5240-415C-9669-4764E295926E}" destId="{608A66AC-4232-4113-A183-2F419DECA930}" srcOrd="3" destOrd="0" presId="urn:microsoft.com/office/officeart/2005/8/layout/vList2"/>
    <dgm:cxn modelId="{3AF1C825-08E9-4560-B6FD-A5D8BD328795}" type="presParOf" srcId="{CBC81C5A-5240-415C-9669-4764E295926E}" destId="{1FF3FB54-045B-405D-B6B0-58D8AE9EE392}" srcOrd="4" destOrd="0" presId="urn:microsoft.com/office/officeart/2005/8/layout/vList2"/>
    <dgm:cxn modelId="{53289EA7-D70C-45E1-8290-F4844ED02E6A}" type="presParOf" srcId="{CBC81C5A-5240-415C-9669-4764E295926E}" destId="{6B7D6C68-094D-40F0-A0B6-B684329CC37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423B94-5D34-4A71-AFAB-A44CD17236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1FDD501-429F-40A4-8D6B-AC5F1FC5184E}">
      <dgm:prSet/>
      <dgm:spPr/>
      <dgm:t>
        <a:bodyPr/>
        <a:lstStyle/>
        <a:p>
          <a:r>
            <a:rPr lang="en-US" b="1"/>
            <a:t>Master</a:t>
          </a:r>
          <a:endParaRPr lang="zh-CN"/>
        </a:p>
      </dgm:t>
    </dgm:pt>
    <dgm:pt modelId="{83BBC58B-0C5A-44CC-A4C6-E55F4C391E86}" type="parTrans" cxnId="{23307703-02DE-4E86-B0E7-DC83BC750629}">
      <dgm:prSet/>
      <dgm:spPr/>
      <dgm:t>
        <a:bodyPr/>
        <a:lstStyle/>
        <a:p>
          <a:endParaRPr lang="zh-CN" altLang="en-US"/>
        </a:p>
      </dgm:t>
    </dgm:pt>
    <dgm:pt modelId="{E38A01D4-C17F-4C3F-9664-9A7D4283FB00}" type="sibTrans" cxnId="{23307703-02DE-4E86-B0E7-DC83BC750629}">
      <dgm:prSet/>
      <dgm:spPr/>
      <dgm:t>
        <a:bodyPr/>
        <a:lstStyle/>
        <a:p>
          <a:endParaRPr lang="zh-CN" altLang="en-US"/>
        </a:p>
      </dgm:t>
    </dgm:pt>
    <dgm:pt modelId="{B53A6A73-76C3-4B0F-AFDB-467F081364A0}">
      <dgm:prSet/>
      <dgm:spPr/>
      <dgm:t>
        <a:bodyPr/>
        <a:lstStyle/>
        <a:p>
          <a:r>
            <a:rPr lang="en-US" dirty="0"/>
            <a:t>The </a:t>
          </a:r>
          <a:r>
            <a:rPr lang="en-US" i="1" dirty="0"/>
            <a:t>master</a:t>
          </a:r>
          <a:r>
            <a:rPr lang="en-US" dirty="0"/>
            <a:t> keeps track of all the tablets, tablet servers, the </a:t>
          </a:r>
          <a:r>
            <a:rPr lang="en-US" dirty="0">
              <a:hlinkClick xmlns:r="http://schemas.openxmlformats.org/officeDocument/2006/relationships" r:id="rId1"/>
            </a:rPr>
            <a:t>Catalog Table</a:t>
          </a:r>
          <a:r>
            <a:rPr lang="en-US" dirty="0"/>
            <a:t>, and other metadata related to the cluster. </a:t>
          </a:r>
          <a:endParaRPr lang="zh-CN" dirty="0"/>
        </a:p>
      </dgm:t>
    </dgm:pt>
    <dgm:pt modelId="{14F99329-D983-4D84-95BC-4AE736A39267}" type="parTrans" cxnId="{24CE1347-63B9-4594-B8BC-E95FD6D04D80}">
      <dgm:prSet/>
      <dgm:spPr/>
      <dgm:t>
        <a:bodyPr/>
        <a:lstStyle/>
        <a:p>
          <a:endParaRPr lang="zh-CN" altLang="en-US"/>
        </a:p>
      </dgm:t>
    </dgm:pt>
    <dgm:pt modelId="{306C4ABE-9863-4691-A10D-2A41F05B2A9F}" type="sibTrans" cxnId="{24CE1347-63B9-4594-B8BC-E95FD6D04D80}">
      <dgm:prSet/>
      <dgm:spPr/>
      <dgm:t>
        <a:bodyPr/>
        <a:lstStyle/>
        <a:p>
          <a:endParaRPr lang="zh-CN" altLang="en-US"/>
        </a:p>
      </dgm:t>
    </dgm:pt>
    <dgm:pt modelId="{E7E14980-B558-4507-AA34-318FB39CEBB3}">
      <dgm:prSet/>
      <dgm:spPr/>
      <dgm:t>
        <a:bodyPr/>
        <a:lstStyle/>
        <a:p>
          <a:r>
            <a:rPr lang="en-US" dirty="0"/>
            <a:t>At a given point in time, there can only be one acting master (the leader). If the current leader disappears, a new master is elected using </a:t>
          </a:r>
          <a:r>
            <a:rPr lang="en-US" dirty="0">
              <a:hlinkClick xmlns:r="http://schemas.openxmlformats.org/officeDocument/2006/relationships" r:id="rId1"/>
            </a:rPr>
            <a:t>Raft Consensus Algorithm</a:t>
          </a:r>
          <a:r>
            <a:rPr lang="en-US" dirty="0"/>
            <a:t>.</a:t>
          </a:r>
          <a:endParaRPr lang="zh-CN" dirty="0"/>
        </a:p>
      </dgm:t>
    </dgm:pt>
    <dgm:pt modelId="{CD087D84-E2A6-4F09-A5FE-CAAC182001FE}" type="parTrans" cxnId="{8BDF95E2-6493-411F-A111-EDC1468CC69A}">
      <dgm:prSet/>
      <dgm:spPr/>
      <dgm:t>
        <a:bodyPr/>
        <a:lstStyle/>
        <a:p>
          <a:endParaRPr lang="zh-CN" altLang="en-US"/>
        </a:p>
      </dgm:t>
    </dgm:pt>
    <dgm:pt modelId="{B71B1D5C-E420-4E0A-91CE-654B52CC5E1C}" type="sibTrans" cxnId="{8BDF95E2-6493-411F-A111-EDC1468CC69A}">
      <dgm:prSet/>
      <dgm:spPr/>
      <dgm:t>
        <a:bodyPr/>
        <a:lstStyle/>
        <a:p>
          <a:endParaRPr lang="zh-CN" altLang="en-US"/>
        </a:p>
      </dgm:t>
    </dgm:pt>
    <dgm:pt modelId="{A82A4D4C-35C4-4596-8041-77A3863D6EA0}">
      <dgm:prSet/>
      <dgm:spPr/>
      <dgm:t>
        <a:bodyPr/>
        <a:lstStyle/>
        <a:p>
          <a:r>
            <a:rPr lang="en-US" dirty="0"/>
            <a:t>The master writes the metadata for the new table into the catalog table, and coordinates the process of creating tablets on the tablet servers.</a:t>
          </a:r>
          <a:endParaRPr lang="zh-CN" dirty="0"/>
        </a:p>
      </dgm:t>
    </dgm:pt>
    <dgm:pt modelId="{AD5C7AAB-258C-41F4-B8A1-29E31769BD80}" type="parTrans" cxnId="{48336ECB-0707-4E85-8269-C4EBF0D1844D}">
      <dgm:prSet/>
      <dgm:spPr/>
      <dgm:t>
        <a:bodyPr/>
        <a:lstStyle/>
        <a:p>
          <a:endParaRPr lang="zh-CN" altLang="en-US"/>
        </a:p>
      </dgm:t>
    </dgm:pt>
    <dgm:pt modelId="{625C2EF3-3D0D-4598-B9AC-E019E0ACEB57}" type="sibTrans" cxnId="{48336ECB-0707-4E85-8269-C4EBF0D1844D}">
      <dgm:prSet/>
      <dgm:spPr/>
      <dgm:t>
        <a:bodyPr/>
        <a:lstStyle/>
        <a:p>
          <a:endParaRPr lang="zh-CN" altLang="en-US"/>
        </a:p>
      </dgm:t>
    </dgm:pt>
    <dgm:pt modelId="{BD658D52-81F8-49EC-979A-A6251DB6E9AD}">
      <dgm:prSet/>
      <dgm:spPr/>
      <dgm:t>
        <a:bodyPr/>
        <a:lstStyle/>
        <a:p>
          <a:r>
            <a:rPr lang="en-US" dirty="0"/>
            <a:t>Tablet servers heartbeat to the master at a set interval (the default is once per second).</a:t>
          </a:r>
          <a:endParaRPr lang="zh-CN" dirty="0"/>
        </a:p>
      </dgm:t>
    </dgm:pt>
    <dgm:pt modelId="{099473B7-3209-4826-AD65-CE6131413216}" type="parTrans" cxnId="{00A6EBA5-9CCF-409B-853B-DAC74B946695}">
      <dgm:prSet/>
      <dgm:spPr/>
      <dgm:t>
        <a:bodyPr/>
        <a:lstStyle/>
        <a:p>
          <a:endParaRPr lang="zh-CN" altLang="en-US"/>
        </a:p>
      </dgm:t>
    </dgm:pt>
    <dgm:pt modelId="{322A26E6-AD87-4FA7-9E2F-E7AF814D4E35}" type="sibTrans" cxnId="{00A6EBA5-9CCF-409B-853B-DAC74B946695}">
      <dgm:prSet/>
      <dgm:spPr/>
      <dgm:t>
        <a:bodyPr/>
        <a:lstStyle/>
        <a:p>
          <a:endParaRPr lang="zh-CN" altLang="en-US"/>
        </a:p>
      </dgm:t>
    </dgm:pt>
    <dgm:pt modelId="{857E35E2-0B01-4CE1-8B19-9A326386CEEE}">
      <dgm:prSet/>
      <dgm:spPr/>
      <dgm:t>
        <a:bodyPr/>
        <a:lstStyle/>
        <a:p>
          <a:r>
            <a:rPr lang="en-US"/>
            <a:t>Catalog Table</a:t>
          </a:r>
          <a:endParaRPr lang="zh-CN"/>
        </a:p>
      </dgm:t>
    </dgm:pt>
    <dgm:pt modelId="{8E145C5A-12CC-4CB8-9F09-A71FEC356BD1}" type="parTrans" cxnId="{5F014AE2-91E7-436D-8C04-19B639033669}">
      <dgm:prSet/>
      <dgm:spPr/>
      <dgm:t>
        <a:bodyPr/>
        <a:lstStyle/>
        <a:p>
          <a:endParaRPr lang="zh-CN" altLang="en-US"/>
        </a:p>
      </dgm:t>
    </dgm:pt>
    <dgm:pt modelId="{A2E6C577-DEB2-4DD9-9775-2C9CBE9D54E3}" type="sibTrans" cxnId="{5F014AE2-91E7-436D-8C04-19B639033669}">
      <dgm:prSet/>
      <dgm:spPr/>
      <dgm:t>
        <a:bodyPr/>
        <a:lstStyle/>
        <a:p>
          <a:endParaRPr lang="zh-CN" altLang="en-US"/>
        </a:p>
      </dgm:t>
    </dgm:pt>
    <dgm:pt modelId="{8C230A91-CE05-4987-9348-AB7A51B20542}">
      <dgm:prSet/>
      <dgm:spPr/>
      <dgm:t>
        <a:bodyPr/>
        <a:lstStyle/>
        <a:p>
          <a:r>
            <a:rPr lang="en-US" dirty="0"/>
            <a:t>The catalog table is the central location for metadata of Kudu.</a:t>
          </a:r>
          <a:endParaRPr lang="zh-CN" dirty="0"/>
        </a:p>
      </dgm:t>
    </dgm:pt>
    <dgm:pt modelId="{A9871DEF-A831-43B5-9AE2-C19714E4B27A}" type="parTrans" cxnId="{B38E8D57-2EB6-47DD-9F3D-A89432B0370C}">
      <dgm:prSet/>
      <dgm:spPr/>
      <dgm:t>
        <a:bodyPr/>
        <a:lstStyle/>
        <a:p>
          <a:endParaRPr lang="zh-CN" altLang="en-US"/>
        </a:p>
      </dgm:t>
    </dgm:pt>
    <dgm:pt modelId="{2BE1CEA9-EC7A-417D-AB77-27FFD904D7D9}" type="sibTrans" cxnId="{B38E8D57-2EB6-47DD-9F3D-A89432B0370C}">
      <dgm:prSet/>
      <dgm:spPr/>
      <dgm:t>
        <a:bodyPr/>
        <a:lstStyle/>
        <a:p>
          <a:endParaRPr lang="zh-CN" altLang="en-US"/>
        </a:p>
      </dgm:t>
    </dgm:pt>
    <dgm:pt modelId="{E54094C1-F381-4B0C-B2D9-F7CA7B6C84C1}">
      <dgm:prSet/>
      <dgm:spPr/>
      <dgm:t>
        <a:bodyPr/>
        <a:lstStyle/>
        <a:p>
          <a:r>
            <a:rPr lang="en-US"/>
            <a:t>It stores information about tables and tablets. </a:t>
          </a:r>
          <a:endParaRPr lang="zh-CN"/>
        </a:p>
      </dgm:t>
    </dgm:pt>
    <dgm:pt modelId="{83B2211A-515D-42D2-A27A-F6AD6BE8E849}" type="parTrans" cxnId="{6807D68D-DA7B-4975-AD83-DA8C084133B1}">
      <dgm:prSet/>
      <dgm:spPr/>
      <dgm:t>
        <a:bodyPr/>
        <a:lstStyle/>
        <a:p>
          <a:endParaRPr lang="zh-CN" altLang="en-US"/>
        </a:p>
      </dgm:t>
    </dgm:pt>
    <dgm:pt modelId="{B2D110C8-0D36-400A-9C0D-FDEAABA96C92}" type="sibTrans" cxnId="{6807D68D-DA7B-4975-AD83-DA8C084133B1}">
      <dgm:prSet/>
      <dgm:spPr/>
      <dgm:t>
        <a:bodyPr/>
        <a:lstStyle/>
        <a:p>
          <a:endParaRPr lang="zh-CN" altLang="en-US"/>
        </a:p>
      </dgm:t>
    </dgm:pt>
    <dgm:pt modelId="{EC1A9D34-726B-4882-ABD5-0CD11FD80C32}">
      <dgm:prSet/>
      <dgm:spPr/>
      <dgm:t>
        <a:bodyPr/>
        <a:lstStyle/>
        <a:p>
          <a:r>
            <a:rPr lang="en-US"/>
            <a:t>Tables</a:t>
          </a:r>
          <a:endParaRPr lang="zh-CN"/>
        </a:p>
      </dgm:t>
    </dgm:pt>
    <dgm:pt modelId="{29E72984-740D-4BA2-BAB3-692FB3EB955A}" type="parTrans" cxnId="{9C52F8E6-A062-4078-82D0-4D113AFB4A23}">
      <dgm:prSet/>
      <dgm:spPr/>
      <dgm:t>
        <a:bodyPr/>
        <a:lstStyle/>
        <a:p>
          <a:endParaRPr lang="zh-CN" altLang="en-US"/>
        </a:p>
      </dgm:t>
    </dgm:pt>
    <dgm:pt modelId="{E47E098A-D5C0-4841-A29B-FB0B3340A953}" type="sibTrans" cxnId="{9C52F8E6-A062-4078-82D0-4D113AFB4A23}">
      <dgm:prSet/>
      <dgm:spPr/>
      <dgm:t>
        <a:bodyPr/>
        <a:lstStyle/>
        <a:p>
          <a:endParaRPr lang="zh-CN" altLang="en-US"/>
        </a:p>
      </dgm:t>
    </dgm:pt>
    <dgm:pt modelId="{C99F7C02-BBD6-45BA-856D-14A134DB9A9A}">
      <dgm:prSet/>
      <dgm:spPr/>
      <dgm:t>
        <a:bodyPr/>
        <a:lstStyle/>
        <a:p>
          <a:r>
            <a:rPr lang="en-US"/>
            <a:t>table schemas, locations, and states</a:t>
          </a:r>
          <a:endParaRPr lang="zh-CN"/>
        </a:p>
      </dgm:t>
    </dgm:pt>
    <dgm:pt modelId="{13776ADD-3B77-4E52-97E5-7893BEDBC0E6}" type="parTrans" cxnId="{93BB5A94-D655-469F-BCCF-DD25AD8EE49C}">
      <dgm:prSet/>
      <dgm:spPr/>
      <dgm:t>
        <a:bodyPr/>
        <a:lstStyle/>
        <a:p>
          <a:endParaRPr lang="zh-CN" altLang="en-US"/>
        </a:p>
      </dgm:t>
    </dgm:pt>
    <dgm:pt modelId="{D631AC8C-65A8-46CC-91A1-46D2C2653746}" type="sibTrans" cxnId="{93BB5A94-D655-469F-BCCF-DD25AD8EE49C}">
      <dgm:prSet/>
      <dgm:spPr/>
      <dgm:t>
        <a:bodyPr/>
        <a:lstStyle/>
        <a:p>
          <a:endParaRPr lang="zh-CN" altLang="en-US"/>
        </a:p>
      </dgm:t>
    </dgm:pt>
    <dgm:pt modelId="{31F80A67-0DD0-432F-A67B-9E77E7E03233}">
      <dgm:prSet/>
      <dgm:spPr/>
      <dgm:t>
        <a:bodyPr/>
        <a:lstStyle/>
        <a:p>
          <a:r>
            <a:rPr lang="en-US"/>
            <a:t>Tablets</a:t>
          </a:r>
          <a:endParaRPr lang="zh-CN"/>
        </a:p>
      </dgm:t>
    </dgm:pt>
    <dgm:pt modelId="{69E63B47-CF93-4B46-8027-C937C28EB8E4}" type="parTrans" cxnId="{AA054144-1E12-4709-A5BF-E67F1600B735}">
      <dgm:prSet/>
      <dgm:spPr/>
      <dgm:t>
        <a:bodyPr/>
        <a:lstStyle/>
        <a:p>
          <a:endParaRPr lang="zh-CN" altLang="en-US"/>
        </a:p>
      </dgm:t>
    </dgm:pt>
    <dgm:pt modelId="{6FE009AA-9CB5-473F-BE62-F4730A249085}" type="sibTrans" cxnId="{AA054144-1E12-4709-A5BF-E67F1600B735}">
      <dgm:prSet/>
      <dgm:spPr/>
      <dgm:t>
        <a:bodyPr/>
        <a:lstStyle/>
        <a:p>
          <a:endParaRPr lang="zh-CN" altLang="en-US"/>
        </a:p>
      </dgm:t>
    </dgm:pt>
    <dgm:pt modelId="{0E35EC1D-5D0D-4DBE-8CEF-44CC6DF664E4}">
      <dgm:prSet/>
      <dgm:spPr/>
      <dgm:t>
        <a:bodyPr/>
        <a:lstStyle/>
        <a:p>
          <a:r>
            <a:rPr lang="en-US"/>
            <a:t>the list of existing tablets, which tablet servers have replicas of each tablet, the tablet’s current state, and start and end keys.</a:t>
          </a:r>
          <a:endParaRPr lang="zh-CN"/>
        </a:p>
      </dgm:t>
    </dgm:pt>
    <dgm:pt modelId="{16402AD1-1E65-488E-B999-98D410FE2EA0}" type="parTrans" cxnId="{988CCB7D-DDBA-4BE4-B9E7-B9150E8B0DC1}">
      <dgm:prSet/>
      <dgm:spPr/>
      <dgm:t>
        <a:bodyPr/>
        <a:lstStyle/>
        <a:p>
          <a:endParaRPr lang="zh-CN" altLang="en-US"/>
        </a:p>
      </dgm:t>
    </dgm:pt>
    <dgm:pt modelId="{3ED928FC-E6B9-4B62-BD1F-11A9C48C1C0F}" type="sibTrans" cxnId="{988CCB7D-DDBA-4BE4-B9E7-B9150E8B0DC1}">
      <dgm:prSet/>
      <dgm:spPr/>
      <dgm:t>
        <a:bodyPr/>
        <a:lstStyle/>
        <a:p>
          <a:endParaRPr lang="zh-CN" altLang="en-US"/>
        </a:p>
      </dgm:t>
    </dgm:pt>
    <dgm:pt modelId="{F01FBA91-028E-4183-9B9A-62566ADB75E2}" type="pres">
      <dgm:prSet presAssocID="{E9423B94-5D34-4A71-AFAB-A44CD17236BD}" presName="linear" presStyleCnt="0">
        <dgm:presLayoutVars>
          <dgm:animLvl val="lvl"/>
          <dgm:resizeHandles val="exact"/>
        </dgm:presLayoutVars>
      </dgm:prSet>
      <dgm:spPr/>
    </dgm:pt>
    <dgm:pt modelId="{E313BC22-2F21-40AE-B035-D68691E74A47}" type="pres">
      <dgm:prSet presAssocID="{41FDD501-429F-40A4-8D6B-AC5F1FC5184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D124F9-F0B3-4A38-9FCD-25C7D1AD3620}" type="pres">
      <dgm:prSet presAssocID="{41FDD501-429F-40A4-8D6B-AC5F1FC5184E}" presName="childText" presStyleLbl="revTx" presStyleIdx="0" presStyleCnt="4">
        <dgm:presLayoutVars>
          <dgm:bulletEnabled val="1"/>
        </dgm:presLayoutVars>
      </dgm:prSet>
      <dgm:spPr/>
    </dgm:pt>
    <dgm:pt modelId="{63867AF0-5795-4F80-8ED4-DF95570AF967}" type="pres">
      <dgm:prSet presAssocID="{857E35E2-0B01-4CE1-8B19-9A326386CE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D57B582-483A-4998-9034-2D2E6842FDF6}" type="pres">
      <dgm:prSet presAssocID="{857E35E2-0B01-4CE1-8B19-9A326386CEEE}" presName="childText" presStyleLbl="revTx" presStyleIdx="1" presStyleCnt="4">
        <dgm:presLayoutVars>
          <dgm:bulletEnabled val="1"/>
        </dgm:presLayoutVars>
      </dgm:prSet>
      <dgm:spPr/>
    </dgm:pt>
    <dgm:pt modelId="{9EA69740-D0E9-4FD8-AA32-78B6931AA3A1}" type="pres">
      <dgm:prSet presAssocID="{EC1A9D34-726B-4882-ABD5-0CD11FD80C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2E5E312-B084-4C23-B4EA-A262A7851A46}" type="pres">
      <dgm:prSet presAssocID="{EC1A9D34-726B-4882-ABD5-0CD11FD80C32}" presName="childText" presStyleLbl="revTx" presStyleIdx="2" presStyleCnt="4">
        <dgm:presLayoutVars>
          <dgm:bulletEnabled val="1"/>
        </dgm:presLayoutVars>
      </dgm:prSet>
      <dgm:spPr/>
    </dgm:pt>
    <dgm:pt modelId="{D9875D69-81F8-4021-A5B4-90AE14FDA149}" type="pres">
      <dgm:prSet presAssocID="{31F80A67-0DD0-432F-A67B-9E77E7E03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8F8CB32-6CE6-41E5-8772-C5AEDFB98150}" type="pres">
      <dgm:prSet presAssocID="{31F80A67-0DD0-432F-A67B-9E77E7E03233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AA0C700-563D-47CE-B299-922E0C8CC793}" type="presOf" srcId="{A82A4D4C-35C4-4596-8041-77A3863D6EA0}" destId="{EDD124F9-F0B3-4A38-9FCD-25C7D1AD3620}" srcOrd="0" destOrd="2" presId="urn:microsoft.com/office/officeart/2005/8/layout/vList2"/>
    <dgm:cxn modelId="{23307703-02DE-4E86-B0E7-DC83BC750629}" srcId="{E9423B94-5D34-4A71-AFAB-A44CD17236BD}" destId="{41FDD501-429F-40A4-8D6B-AC5F1FC5184E}" srcOrd="0" destOrd="0" parTransId="{83BBC58B-0C5A-44CC-A4C6-E55F4C391E86}" sibTransId="{E38A01D4-C17F-4C3F-9664-9A7D4283FB00}"/>
    <dgm:cxn modelId="{7C37A913-2F88-41FF-8CE3-1766AB38DBDC}" type="presOf" srcId="{0E35EC1D-5D0D-4DBE-8CEF-44CC6DF664E4}" destId="{38F8CB32-6CE6-41E5-8772-C5AEDFB98150}" srcOrd="0" destOrd="0" presId="urn:microsoft.com/office/officeart/2005/8/layout/vList2"/>
    <dgm:cxn modelId="{DA33CF3A-4CD8-4A01-BCE8-249E5814A94B}" type="presOf" srcId="{BD658D52-81F8-49EC-979A-A6251DB6E9AD}" destId="{EDD124F9-F0B3-4A38-9FCD-25C7D1AD3620}" srcOrd="0" destOrd="3" presId="urn:microsoft.com/office/officeart/2005/8/layout/vList2"/>
    <dgm:cxn modelId="{AA054144-1E12-4709-A5BF-E67F1600B735}" srcId="{E9423B94-5D34-4A71-AFAB-A44CD17236BD}" destId="{31F80A67-0DD0-432F-A67B-9E77E7E03233}" srcOrd="3" destOrd="0" parTransId="{69E63B47-CF93-4B46-8027-C937C28EB8E4}" sibTransId="{6FE009AA-9CB5-473F-BE62-F4730A249085}"/>
    <dgm:cxn modelId="{7825C066-ADCD-434B-BC34-3DEA72D7EA7D}" type="presOf" srcId="{C99F7C02-BBD6-45BA-856D-14A134DB9A9A}" destId="{C2E5E312-B084-4C23-B4EA-A262A7851A46}" srcOrd="0" destOrd="0" presId="urn:microsoft.com/office/officeart/2005/8/layout/vList2"/>
    <dgm:cxn modelId="{CF2CF446-193D-4531-869C-49C8C9D93FCD}" type="presOf" srcId="{E54094C1-F381-4B0C-B2D9-F7CA7B6C84C1}" destId="{6D57B582-483A-4998-9034-2D2E6842FDF6}" srcOrd="0" destOrd="1" presId="urn:microsoft.com/office/officeart/2005/8/layout/vList2"/>
    <dgm:cxn modelId="{24CE1347-63B9-4594-B8BC-E95FD6D04D80}" srcId="{41FDD501-429F-40A4-8D6B-AC5F1FC5184E}" destId="{B53A6A73-76C3-4B0F-AFDB-467F081364A0}" srcOrd="0" destOrd="0" parTransId="{14F99329-D983-4D84-95BC-4AE736A39267}" sibTransId="{306C4ABE-9863-4691-A10D-2A41F05B2A9F}"/>
    <dgm:cxn modelId="{CB760575-481D-4000-AE9D-705A7F914EB4}" type="presOf" srcId="{E7E14980-B558-4507-AA34-318FB39CEBB3}" destId="{EDD124F9-F0B3-4A38-9FCD-25C7D1AD3620}" srcOrd="0" destOrd="1" presId="urn:microsoft.com/office/officeart/2005/8/layout/vList2"/>
    <dgm:cxn modelId="{B38E8D57-2EB6-47DD-9F3D-A89432B0370C}" srcId="{857E35E2-0B01-4CE1-8B19-9A326386CEEE}" destId="{8C230A91-CE05-4987-9348-AB7A51B20542}" srcOrd="0" destOrd="0" parTransId="{A9871DEF-A831-43B5-9AE2-C19714E4B27A}" sibTransId="{2BE1CEA9-EC7A-417D-AB77-27FFD904D7D9}"/>
    <dgm:cxn modelId="{988CCB7D-DDBA-4BE4-B9E7-B9150E8B0DC1}" srcId="{31F80A67-0DD0-432F-A67B-9E77E7E03233}" destId="{0E35EC1D-5D0D-4DBE-8CEF-44CC6DF664E4}" srcOrd="0" destOrd="0" parTransId="{16402AD1-1E65-488E-B999-98D410FE2EA0}" sibTransId="{3ED928FC-E6B9-4B62-BD1F-11A9C48C1C0F}"/>
    <dgm:cxn modelId="{92847082-6DB3-452A-90FA-6780CC0A72AF}" type="presOf" srcId="{857E35E2-0B01-4CE1-8B19-9A326386CEEE}" destId="{63867AF0-5795-4F80-8ED4-DF95570AF967}" srcOrd="0" destOrd="0" presId="urn:microsoft.com/office/officeart/2005/8/layout/vList2"/>
    <dgm:cxn modelId="{6807D68D-DA7B-4975-AD83-DA8C084133B1}" srcId="{857E35E2-0B01-4CE1-8B19-9A326386CEEE}" destId="{E54094C1-F381-4B0C-B2D9-F7CA7B6C84C1}" srcOrd="1" destOrd="0" parTransId="{83B2211A-515D-42D2-A27A-F6AD6BE8E849}" sibTransId="{B2D110C8-0D36-400A-9C0D-FDEAABA96C92}"/>
    <dgm:cxn modelId="{C5EC3B90-FE16-4724-8656-9142AFF08D47}" type="presOf" srcId="{EC1A9D34-726B-4882-ABD5-0CD11FD80C32}" destId="{9EA69740-D0E9-4FD8-AA32-78B6931AA3A1}" srcOrd="0" destOrd="0" presId="urn:microsoft.com/office/officeart/2005/8/layout/vList2"/>
    <dgm:cxn modelId="{BF948A92-1BA2-4CC6-A24E-2ECC687CA342}" type="presOf" srcId="{41FDD501-429F-40A4-8D6B-AC5F1FC5184E}" destId="{E313BC22-2F21-40AE-B035-D68691E74A47}" srcOrd="0" destOrd="0" presId="urn:microsoft.com/office/officeart/2005/8/layout/vList2"/>
    <dgm:cxn modelId="{93BB5A94-D655-469F-BCCF-DD25AD8EE49C}" srcId="{EC1A9D34-726B-4882-ABD5-0CD11FD80C32}" destId="{C99F7C02-BBD6-45BA-856D-14A134DB9A9A}" srcOrd="0" destOrd="0" parTransId="{13776ADD-3B77-4E52-97E5-7893BEDBC0E6}" sibTransId="{D631AC8C-65A8-46CC-91A1-46D2C2653746}"/>
    <dgm:cxn modelId="{A2F2409A-ED5F-46FE-8623-5AFE84E7C5BE}" type="presOf" srcId="{B53A6A73-76C3-4B0F-AFDB-467F081364A0}" destId="{EDD124F9-F0B3-4A38-9FCD-25C7D1AD3620}" srcOrd="0" destOrd="0" presId="urn:microsoft.com/office/officeart/2005/8/layout/vList2"/>
    <dgm:cxn modelId="{00A6EBA5-9CCF-409B-853B-DAC74B946695}" srcId="{41FDD501-429F-40A4-8D6B-AC5F1FC5184E}" destId="{BD658D52-81F8-49EC-979A-A6251DB6E9AD}" srcOrd="3" destOrd="0" parTransId="{099473B7-3209-4826-AD65-CE6131413216}" sibTransId="{322A26E6-AD87-4FA7-9E2F-E7AF814D4E35}"/>
    <dgm:cxn modelId="{64029CA9-9F8A-4355-8317-7B87A57C811F}" type="presOf" srcId="{31F80A67-0DD0-432F-A67B-9E77E7E03233}" destId="{D9875D69-81F8-4021-A5B4-90AE14FDA149}" srcOrd="0" destOrd="0" presId="urn:microsoft.com/office/officeart/2005/8/layout/vList2"/>
    <dgm:cxn modelId="{48336ECB-0707-4E85-8269-C4EBF0D1844D}" srcId="{41FDD501-429F-40A4-8D6B-AC5F1FC5184E}" destId="{A82A4D4C-35C4-4596-8041-77A3863D6EA0}" srcOrd="2" destOrd="0" parTransId="{AD5C7AAB-258C-41F4-B8A1-29E31769BD80}" sibTransId="{625C2EF3-3D0D-4598-B9AC-E019E0ACEB57}"/>
    <dgm:cxn modelId="{28A3B1D3-B1C6-4A9F-9CA4-65487AC7585F}" type="presOf" srcId="{E9423B94-5D34-4A71-AFAB-A44CD17236BD}" destId="{F01FBA91-028E-4183-9B9A-62566ADB75E2}" srcOrd="0" destOrd="0" presId="urn:microsoft.com/office/officeart/2005/8/layout/vList2"/>
    <dgm:cxn modelId="{0E78B6D6-F8EA-468A-860B-6FA61F833BA2}" type="presOf" srcId="{8C230A91-CE05-4987-9348-AB7A51B20542}" destId="{6D57B582-483A-4998-9034-2D2E6842FDF6}" srcOrd="0" destOrd="0" presId="urn:microsoft.com/office/officeart/2005/8/layout/vList2"/>
    <dgm:cxn modelId="{5F014AE2-91E7-436D-8C04-19B639033669}" srcId="{E9423B94-5D34-4A71-AFAB-A44CD17236BD}" destId="{857E35E2-0B01-4CE1-8B19-9A326386CEEE}" srcOrd="1" destOrd="0" parTransId="{8E145C5A-12CC-4CB8-9F09-A71FEC356BD1}" sibTransId="{A2E6C577-DEB2-4DD9-9775-2C9CBE9D54E3}"/>
    <dgm:cxn modelId="{8BDF95E2-6493-411F-A111-EDC1468CC69A}" srcId="{41FDD501-429F-40A4-8D6B-AC5F1FC5184E}" destId="{E7E14980-B558-4507-AA34-318FB39CEBB3}" srcOrd="1" destOrd="0" parTransId="{CD087D84-E2A6-4F09-A5FE-CAAC182001FE}" sibTransId="{B71B1D5C-E420-4E0A-91CE-654B52CC5E1C}"/>
    <dgm:cxn modelId="{9C52F8E6-A062-4078-82D0-4D113AFB4A23}" srcId="{E9423B94-5D34-4A71-AFAB-A44CD17236BD}" destId="{EC1A9D34-726B-4882-ABD5-0CD11FD80C32}" srcOrd="2" destOrd="0" parTransId="{29E72984-740D-4BA2-BAB3-692FB3EB955A}" sibTransId="{E47E098A-D5C0-4841-A29B-FB0B3340A953}"/>
    <dgm:cxn modelId="{16DFC162-1AF4-4E4E-99D9-4F92E574CF1E}" type="presParOf" srcId="{F01FBA91-028E-4183-9B9A-62566ADB75E2}" destId="{E313BC22-2F21-40AE-B035-D68691E74A47}" srcOrd="0" destOrd="0" presId="urn:microsoft.com/office/officeart/2005/8/layout/vList2"/>
    <dgm:cxn modelId="{0EE0B31D-2B1E-461D-AC0D-6AD060AFA39A}" type="presParOf" srcId="{F01FBA91-028E-4183-9B9A-62566ADB75E2}" destId="{EDD124F9-F0B3-4A38-9FCD-25C7D1AD3620}" srcOrd="1" destOrd="0" presId="urn:microsoft.com/office/officeart/2005/8/layout/vList2"/>
    <dgm:cxn modelId="{7538F331-177B-4766-AD70-732513E10F84}" type="presParOf" srcId="{F01FBA91-028E-4183-9B9A-62566ADB75E2}" destId="{63867AF0-5795-4F80-8ED4-DF95570AF967}" srcOrd="2" destOrd="0" presId="urn:microsoft.com/office/officeart/2005/8/layout/vList2"/>
    <dgm:cxn modelId="{A6E31400-9A31-4A1C-912A-F1CE384A90B4}" type="presParOf" srcId="{F01FBA91-028E-4183-9B9A-62566ADB75E2}" destId="{6D57B582-483A-4998-9034-2D2E6842FDF6}" srcOrd="3" destOrd="0" presId="urn:microsoft.com/office/officeart/2005/8/layout/vList2"/>
    <dgm:cxn modelId="{C1FF098E-5AD8-4F49-A5D1-5ECA59E00A9F}" type="presParOf" srcId="{F01FBA91-028E-4183-9B9A-62566ADB75E2}" destId="{9EA69740-D0E9-4FD8-AA32-78B6931AA3A1}" srcOrd="4" destOrd="0" presId="urn:microsoft.com/office/officeart/2005/8/layout/vList2"/>
    <dgm:cxn modelId="{4738A68D-CA58-4E1C-9584-3DC07EDF5A6B}" type="presParOf" srcId="{F01FBA91-028E-4183-9B9A-62566ADB75E2}" destId="{C2E5E312-B084-4C23-B4EA-A262A7851A46}" srcOrd="5" destOrd="0" presId="urn:microsoft.com/office/officeart/2005/8/layout/vList2"/>
    <dgm:cxn modelId="{909A3DF4-9699-4FFA-B1A9-0499D657D114}" type="presParOf" srcId="{F01FBA91-028E-4183-9B9A-62566ADB75E2}" destId="{D9875D69-81F8-4021-A5B4-90AE14FDA149}" srcOrd="6" destOrd="0" presId="urn:microsoft.com/office/officeart/2005/8/layout/vList2"/>
    <dgm:cxn modelId="{AB329ECF-FD88-4936-8AEF-88F13BA89ED2}" type="presParOf" srcId="{F01FBA91-028E-4183-9B9A-62566ADB75E2}" destId="{38F8CB32-6CE6-41E5-8772-C5AEDFB9815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C51F83-41C6-48EA-B2EB-0D066252C3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29B6692D-6ABC-4099-AE9B-374ED0B7A5D4}">
      <dgm:prSet/>
      <dgm:spPr/>
      <dgm:t>
        <a:bodyPr/>
        <a:lstStyle/>
        <a:p>
          <a:r>
            <a:rPr lang="en-US"/>
            <a:t>Kudu is a columnar storage</a:t>
          </a:r>
          <a:endParaRPr lang="zh-CN"/>
        </a:p>
      </dgm:t>
    </dgm:pt>
    <dgm:pt modelId="{DE7EDB8B-F8B1-4159-BE01-5259DDB2E092}" type="parTrans" cxnId="{2D7FA6E2-9F12-47A3-A6E4-4199EA4E8852}">
      <dgm:prSet/>
      <dgm:spPr/>
      <dgm:t>
        <a:bodyPr/>
        <a:lstStyle/>
        <a:p>
          <a:endParaRPr lang="zh-CN" altLang="en-US"/>
        </a:p>
      </dgm:t>
    </dgm:pt>
    <dgm:pt modelId="{DF519976-ED9F-411F-9AE7-56F1B6C40F7B}" type="sibTrans" cxnId="{2D7FA6E2-9F12-47A3-A6E4-4199EA4E8852}">
      <dgm:prSet/>
      <dgm:spPr/>
      <dgm:t>
        <a:bodyPr/>
        <a:lstStyle/>
        <a:p>
          <a:endParaRPr lang="zh-CN" altLang="en-US"/>
        </a:p>
      </dgm:t>
    </dgm:pt>
    <dgm:pt modelId="{79C4E4B8-8B1D-4C26-A540-FC4CA840128E}">
      <dgm:prSet/>
      <dgm:spPr/>
      <dgm:t>
        <a:bodyPr/>
        <a:lstStyle/>
        <a:p>
          <a:r>
            <a:rPr lang="en-US"/>
            <a:t>On one hand immutable data on HDFS offers superior analytic performance, while mutable data in Apache HBase is best for operational workloads. Apache Kudu bridges this gap. </a:t>
          </a:r>
          <a:endParaRPr lang="zh-CN"/>
        </a:p>
      </dgm:t>
    </dgm:pt>
    <dgm:pt modelId="{A7D28687-9726-4C3B-8011-1AFCB37F5F9E}" type="parTrans" cxnId="{71064826-33B1-422C-BD5A-034B8B9BA90C}">
      <dgm:prSet/>
      <dgm:spPr/>
      <dgm:t>
        <a:bodyPr/>
        <a:lstStyle/>
        <a:p>
          <a:endParaRPr lang="zh-CN" altLang="en-US"/>
        </a:p>
      </dgm:t>
    </dgm:pt>
    <dgm:pt modelId="{A0B8976E-B388-4D12-BE55-A33166965A4E}" type="sibTrans" cxnId="{71064826-33B1-422C-BD5A-034B8B9BA90C}">
      <dgm:prSet/>
      <dgm:spPr/>
      <dgm:t>
        <a:bodyPr/>
        <a:lstStyle/>
        <a:p>
          <a:endParaRPr lang="zh-CN" altLang="en-US"/>
        </a:p>
      </dgm:t>
    </dgm:pt>
    <dgm:pt modelId="{17A5BA9E-8E24-4F0E-9A4A-AA7DCCDA162E}">
      <dgm:prSet/>
      <dgm:spPr/>
      <dgm:t>
        <a:bodyPr/>
        <a:lstStyle/>
        <a:p>
          <a:r>
            <a:rPr lang="en-US"/>
            <a:t>Kudu Architectures</a:t>
          </a:r>
          <a:endParaRPr lang="zh-CN"/>
        </a:p>
      </dgm:t>
    </dgm:pt>
    <dgm:pt modelId="{DC79686E-1459-4203-95D7-C5F2DDE6F282}" type="parTrans" cxnId="{E4A7F7D7-56CD-4DB4-B5E6-1907A0F4A97C}">
      <dgm:prSet/>
      <dgm:spPr/>
      <dgm:t>
        <a:bodyPr/>
        <a:lstStyle/>
        <a:p>
          <a:endParaRPr lang="zh-CN" altLang="en-US"/>
        </a:p>
      </dgm:t>
    </dgm:pt>
    <dgm:pt modelId="{55D71BE9-9677-4209-8730-AD3C84D9067A}" type="sibTrans" cxnId="{E4A7F7D7-56CD-4DB4-B5E6-1907A0F4A97C}">
      <dgm:prSet/>
      <dgm:spPr/>
      <dgm:t>
        <a:bodyPr/>
        <a:lstStyle/>
        <a:p>
          <a:endParaRPr lang="zh-CN" altLang="en-US"/>
        </a:p>
      </dgm:t>
    </dgm:pt>
    <dgm:pt modelId="{00CD140A-DEF4-449B-8317-1CE18E46CD44}">
      <dgm:prSet/>
      <dgm:spPr/>
      <dgm:t>
        <a:bodyPr/>
        <a:lstStyle/>
        <a:p>
          <a:r>
            <a:rPr lang="en-US"/>
            <a:t>Master/slave	 kudu-master / kudu-tserver</a:t>
          </a:r>
          <a:endParaRPr lang="zh-CN"/>
        </a:p>
      </dgm:t>
    </dgm:pt>
    <dgm:pt modelId="{EE0E4288-402C-4401-8D39-511B661E3CB0}" type="parTrans" cxnId="{34439B8D-8DAC-47D9-BCCE-585769772FAE}">
      <dgm:prSet/>
      <dgm:spPr/>
      <dgm:t>
        <a:bodyPr/>
        <a:lstStyle/>
        <a:p>
          <a:endParaRPr lang="zh-CN" altLang="en-US"/>
        </a:p>
      </dgm:t>
    </dgm:pt>
    <dgm:pt modelId="{A985C2E0-2985-46A7-8BE1-B93286EE71E8}" type="sibTrans" cxnId="{34439B8D-8DAC-47D9-BCCE-585769772FAE}">
      <dgm:prSet/>
      <dgm:spPr/>
      <dgm:t>
        <a:bodyPr/>
        <a:lstStyle/>
        <a:p>
          <a:endParaRPr lang="zh-CN" altLang="en-US"/>
        </a:p>
      </dgm:t>
    </dgm:pt>
    <dgm:pt modelId="{9E4D7D5E-73C7-4582-8796-7703E825521B}">
      <dgm:prSet/>
      <dgm:spPr/>
      <dgm:t>
        <a:bodyPr/>
        <a:lstStyle/>
        <a:p>
          <a:r>
            <a:rPr lang="en-US"/>
            <a:t>Table/Tablet/Tablet Server/Master/Raft Consensus Algorithm/Replication</a:t>
          </a:r>
          <a:endParaRPr lang="zh-CN"/>
        </a:p>
      </dgm:t>
    </dgm:pt>
    <dgm:pt modelId="{9FFD511E-6F7E-4A6F-8E7F-49CFFF2D3B9F}" type="parTrans" cxnId="{C4673942-06BB-4B7F-A59F-483286530212}">
      <dgm:prSet/>
      <dgm:spPr/>
      <dgm:t>
        <a:bodyPr/>
        <a:lstStyle/>
        <a:p>
          <a:endParaRPr lang="zh-CN" altLang="en-US"/>
        </a:p>
      </dgm:t>
    </dgm:pt>
    <dgm:pt modelId="{D6E42CA0-2498-4367-BE91-EE477DC0BC4D}" type="sibTrans" cxnId="{C4673942-06BB-4B7F-A59F-483286530212}">
      <dgm:prSet/>
      <dgm:spPr/>
      <dgm:t>
        <a:bodyPr/>
        <a:lstStyle/>
        <a:p>
          <a:endParaRPr lang="zh-CN" altLang="en-US"/>
        </a:p>
      </dgm:t>
    </dgm:pt>
    <dgm:pt modelId="{D87632B2-BEE2-43EE-8E6C-8C02A9E2E483}" type="pres">
      <dgm:prSet presAssocID="{15C51F83-41C6-48EA-B2EB-0D066252C306}" presName="linear" presStyleCnt="0">
        <dgm:presLayoutVars>
          <dgm:animLvl val="lvl"/>
          <dgm:resizeHandles val="exact"/>
        </dgm:presLayoutVars>
      </dgm:prSet>
      <dgm:spPr/>
    </dgm:pt>
    <dgm:pt modelId="{334E610C-8BD5-4A2E-AF1F-C2EE302B4C21}" type="pres">
      <dgm:prSet presAssocID="{29B6692D-6ABC-4099-AE9B-374ED0B7A5D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D15B9A2-C9AF-4F87-B063-16CB6F430B79}" type="pres">
      <dgm:prSet presAssocID="{DF519976-ED9F-411F-9AE7-56F1B6C40F7B}" presName="spacer" presStyleCnt="0"/>
      <dgm:spPr/>
    </dgm:pt>
    <dgm:pt modelId="{5A080AE7-A8E6-46BD-A82B-A000AD58920C}" type="pres">
      <dgm:prSet presAssocID="{79C4E4B8-8B1D-4C26-A540-FC4CA84012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EF41A8-026E-4030-A57D-C73E3F546A21}" type="pres">
      <dgm:prSet presAssocID="{A0B8976E-B388-4D12-BE55-A33166965A4E}" presName="spacer" presStyleCnt="0"/>
      <dgm:spPr/>
    </dgm:pt>
    <dgm:pt modelId="{4FAEF568-3574-45B0-AB7A-CA8B299CD900}" type="pres">
      <dgm:prSet presAssocID="{17A5BA9E-8E24-4F0E-9A4A-AA7DCCDA162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46DA5CD-1AE1-4447-8C67-762F27EB4D76}" type="pres">
      <dgm:prSet presAssocID="{17A5BA9E-8E24-4F0E-9A4A-AA7DCCDA162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1064826-33B1-422C-BD5A-034B8B9BA90C}" srcId="{15C51F83-41C6-48EA-B2EB-0D066252C306}" destId="{79C4E4B8-8B1D-4C26-A540-FC4CA840128E}" srcOrd="1" destOrd="0" parTransId="{A7D28687-9726-4C3B-8011-1AFCB37F5F9E}" sibTransId="{A0B8976E-B388-4D12-BE55-A33166965A4E}"/>
    <dgm:cxn modelId="{2FB05B2B-10EC-42F8-AA01-8AD5AF10B904}" type="presOf" srcId="{29B6692D-6ABC-4099-AE9B-374ED0B7A5D4}" destId="{334E610C-8BD5-4A2E-AF1F-C2EE302B4C21}" srcOrd="0" destOrd="0" presId="urn:microsoft.com/office/officeart/2005/8/layout/vList2"/>
    <dgm:cxn modelId="{B0413740-A08A-4B93-AAA2-D0F87741DF0C}" type="presOf" srcId="{9E4D7D5E-73C7-4582-8796-7703E825521B}" destId="{546DA5CD-1AE1-4447-8C67-762F27EB4D76}" srcOrd="0" destOrd="1" presId="urn:microsoft.com/office/officeart/2005/8/layout/vList2"/>
    <dgm:cxn modelId="{C4673942-06BB-4B7F-A59F-483286530212}" srcId="{17A5BA9E-8E24-4F0E-9A4A-AA7DCCDA162E}" destId="{9E4D7D5E-73C7-4582-8796-7703E825521B}" srcOrd="1" destOrd="0" parTransId="{9FFD511E-6F7E-4A6F-8E7F-49CFFF2D3B9F}" sibTransId="{D6E42CA0-2498-4367-BE91-EE477DC0BC4D}"/>
    <dgm:cxn modelId="{8FAC9566-1C85-40D7-818A-59C7F04E801B}" type="presOf" srcId="{00CD140A-DEF4-449B-8317-1CE18E46CD44}" destId="{546DA5CD-1AE1-4447-8C67-762F27EB4D76}" srcOrd="0" destOrd="0" presId="urn:microsoft.com/office/officeart/2005/8/layout/vList2"/>
    <dgm:cxn modelId="{D2BCD549-B394-476D-8FFB-E1354D540229}" type="presOf" srcId="{15C51F83-41C6-48EA-B2EB-0D066252C306}" destId="{D87632B2-BEE2-43EE-8E6C-8C02A9E2E483}" srcOrd="0" destOrd="0" presId="urn:microsoft.com/office/officeart/2005/8/layout/vList2"/>
    <dgm:cxn modelId="{DB602C52-CCE2-4800-8663-AE11E0202879}" type="presOf" srcId="{79C4E4B8-8B1D-4C26-A540-FC4CA840128E}" destId="{5A080AE7-A8E6-46BD-A82B-A000AD58920C}" srcOrd="0" destOrd="0" presId="urn:microsoft.com/office/officeart/2005/8/layout/vList2"/>
    <dgm:cxn modelId="{34439B8D-8DAC-47D9-BCCE-585769772FAE}" srcId="{17A5BA9E-8E24-4F0E-9A4A-AA7DCCDA162E}" destId="{00CD140A-DEF4-449B-8317-1CE18E46CD44}" srcOrd="0" destOrd="0" parTransId="{EE0E4288-402C-4401-8D39-511B661E3CB0}" sibTransId="{A985C2E0-2985-46A7-8BE1-B93286EE71E8}"/>
    <dgm:cxn modelId="{E4A7F7D7-56CD-4DB4-B5E6-1907A0F4A97C}" srcId="{15C51F83-41C6-48EA-B2EB-0D066252C306}" destId="{17A5BA9E-8E24-4F0E-9A4A-AA7DCCDA162E}" srcOrd="2" destOrd="0" parTransId="{DC79686E-1459-4203-95D7-C5F2DDE6F282}" sibTransId="{55D71BE9-9677-4209-8730-AD3C84D9067A}"/>
    <dgm:cxn modelId="{C5924CDD-BC00-437C-B313-A8AC05D934CC}" type="presOf" srcId="{17A5BA9E-8E24-4F0E-9A4A-AA7DCCDA162E}" destId="{4FAEF568-3574-45B0-AB7A-CA8B299CD900}" srcOrd="0" destOrd="0" presId="urn:microsoft.com/office/officeart/2005/8/layout/vList2"/>
    <dgm:cxn modelId="{2D7FA6E2-9F12-47A3-A6E4-4199EA4E8852}" srcId="{15C51F83-41C6-48EA-B2EB-0D066252C306}" destId="{29B6692D-6ABC-4099-AE9B-374ED0B7A5D4}" srcOrd="0" destOrd="0" parTransId="{DE7EDB8B-F8B1-4159-BE01-5259DDB2E092}" sibTransId="{DF519976-ED9F-411F-9AE7-56F1B6C40F7B}"/>
    <dgm:cxn modelId="{5733376C-BE6A-4D03-BF61-E8025831DD01}" type="presParOf" srcId="{D87632B2-BEE2-43EE-8E6C-8C02A9E2E483}" destId="{334E610C-8BD5-4A2E-AF1F-C2EE302B4C21}" srcOrd="0" destOrd="0" presId="urn:microsoft.com/office/officeart/2005/8/layout/vList2"/>
    <dgm:cxn modelId="{001EEABC-B5B8-4A9C-9FDA-739D53540D4C}" type="presParOf" srcId="{D87632B2-BEE2-43EE-8E6C-8C02A9E2E483}" destId="{4D15B9A2-C9AF-4F87-B063-16CB6F430B79}" srcOrd="1" destOrd="0" presId="urn:microsoft.com/office/officeart/2005/8/layout/vList2"/>
    <dgm:cxn modelId="{8F848E94-AF67-44A0-9F80-26463151C4D5}" type="presParOf" srcId="{D87632B2-BEE2-43EE-8E6C-8C02A9E2E483}" destId="{5A080AE7-A8E6-46BD-A82B-A000AD58920C}" srcOrd="2" destOrd="0" presId="urn:microsoft.com/office/officeart/2005/8/layout/vList2"/>
    <dgm:cxn modelId="{83DEB050-6E10-497D-8E89-0B5203378A7F}" type="presParOf" srcId="{D87632B2-BEE2-43EE-8E6C-8C02A9E2E483}" destId="{A1EF41A8-026E-4030-A57D-C73E3F546A21}" srcOrd="3" destOrd="0" presId="urn:microsoft.com/office/officeart/2005/8/layout/vList2"/>
    <dgm:cxn modelId="{A0A65485-D11D-45C0-B1B3-6C98010CD08C}" type="presParOf" srcId="{D87632B2-BEE2-43EE-8E6C-8C02A9E2E483}" destId="{4FAEF568-3574-45B0-AB7A-CA8B299CD900}" srcOrd="4" destOrd="0" presId="urn:microsoft.com/office/officeart/2005/8/layout/vList2"/>
    <dgm:cxn modelId="{E8200F6C-09E3-4342-A580-E12E1B6EE365}" type="presParOf" srcId="{D87632B2-BEE2-43EE-8E6C-8C02A9E2E483}" destId="{546DA5CD-1AE1-4447-8C67-762F27EB4D7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4D8A99-2DE7-4933-8B84-5FC5ACF2A0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8382A428-4E81-4BE3-87D5-FCF33D7FA147}">
      <dgm:prSet/>
      <dgm:spPr/>
      <dgm:t>
        <a:bodyPr/>
        <a:lstStyle/>
        <a:p>
          <a:r>
            <a:rPr lang="en-US"/>
            <a:t>Columnar Data Store</a:t>
          </a:r>
          <a:endParaRPr lang="zh-CN"/>
        </a:p>
      </dgm:t>
    </dgm:pt>
    <dgm:pt modelId="{3F4BC372-FDD2-4150-8469-8E06F8A3E185}" type="parTrans" cxnId="{EBE9A591-722B-4D58-A6B9-BA6A08F8A274}">
      <dgm:prSet/>
      <dgm:spPr/>
      <dgm:t>
        <a:bodyPr/>
        <a:lstStyle/>
        <a:p>
          <a:endParaRPr lang="zh-CN" altLang="en-US"/>
        </a:p>
      </dgm:t>
    </dgm:pt>
    <dgm:pt modelId="{AF181C1A-65B3-4607-A0FE-861E471C2EB0}" type="sibTrans" cxnId="{EBE9A591-722B-4D58-A6B9-BA6A08F8A274}">
      <dgm:prSet/>
      <dgm:spPr/>
      <dgm:t>
        <a:bodyPr/>
        <a:lstStyle/>
        <a:p>
          <a:endParaRPr lang="zh-CN" altLang="en-US"/>
        </a:p>
      </dgm:t>
    </dgm:pt>
    <dgm:pt modelId="{114EB350-7D56-4F8A-B81D-A890A02C4DC0}">
      <dgm:prSet/>
      <dgm:spPr/>
      <dgm:t>
        <a:bodyPr/>
        <a:lstStyle/>
        <a:p>
          <a:r>
            <a:rPr lang="en-US"/>
            <a:t>Kudu is a columnar data store. </a:t>
          </a:r>
          <a:endParaRPr lang="zh-CN"/>
        </a:p>
      </dgm:t>
    </dgm:pt>
    <dgm:pt modelId="{8DC6F027-DC7A-491C-99AB-51DF5DC0B0D2}" type="parTrans" cxnId="{725FA39A-B060-4C2D-97F9-F9A825B9F751}">
      <dgm:prSet/>
      <dgm:spPr/>
      <dgm:t>
        <a:bodyPr/>
        <a:lstStyle/>
        <a:p>
          <a:endParaRPr lang="zh-CN" altLang="en-US"/>
        </a:p>
      </dgm:t>
    </dgm:pt>
    <dgm:pt modelId="{32AD9E2D-931F-4226-982E-A1DB8C908D46}" type="sibTrans" cxnId="{725FA39A-B060-4C2D-97F9-F9A825B9F751}">
      <dgm:prSet/>
      <dgm:spPr/>
      <dgm:t>
        <a:bodyPr/>
        <a:lstStyle/>
        <a:p>
          <a:endParaRPr lang="zh-CN" altLang="en-US"/>
        </a:p>
      </dgm:t>
    </dgm:pt>
    <dgm:pt modelId="{C658D013-557F-4331-B990-8FD28FC367A6}">
      <dgm:prSet/>
      <dgm:spPr/>
      <dgm:t>
        <a:bodyPr/>
        <a:lstStyle/>
        <a:p>
          <a:r>
            <a:rPr lang="en-US"/>
            <a:t>A columnar data store stores data in strongly-typed columns. </a:t>
          </a:r>
          <a:endParaRPr lang="zh-CN"/>
        </a:p>
      </dgm:t>
    </dgm:pt>
    <dgm:pt modelId="{62742F35-0B5D-42F3-B927-574825C47530}" type="parTrans" cxnId="{873572F5-A48C-4E9D-875F-59F4BBE2F840}">
      <dgm:prSet/>
      <dgm:spPr/>
      <dgm:t>
        <a:bodyPr/>
        <a:lstStyle/>
        <a:p>
          <a:endParaRPr lang="zh-CN" altLang="en-US"/>
        </a:p>
      </dgm:t>
    </dgm:pt>
    <dgm:pt modelId="{27818F71-F200-4F0C-8A94-29DFD6F5DC96}" type="sibTrans" cxnId="{873572F5-A48C-4E9D-875F-59F4BBE2F840}">
      <dgm:prSet/>
      <dgm:spPr/>
      <dgm:t>
        <a:bodyPr/>
        <a:lstStyle/>
        <a:p>
          <a:endParaRPr lang="zh-CN" altLang="en-US"/>
        </a:p>
      </dgm:t>
    </dgm:pt>
    <dgm:pt modelId="{1D2BFCAF-8C37-4199-801E-3B95778E9733}">
      <dgm:prSet/>
      <dgm:spPr/>
      <dgm:t>
        <a:bodyPr/>
        <a:lstStyle/>
        <a:p>
          <a:r>
            <a:rPr lang="en-US"/>
            <a:t>Read Efficiency</a:t>
          </a:r>
          <a:endParaRPr lang="zh-CN"/>
        </a:p>
      </dgm:t>
    </dgm:pt>
    <dgm:pt modelId="{D5971EC4-9B39-471A-82FC-D601F1EEFA34}" type="parTrans" cxnId="{49AA968B-BA4B-4562-801E-83C2EE537D4A}">
      <dgm:prSet/>
      <dgm:spPr/>
      <dgm:t>
        <a:bodyPr/>
        <a:lstStyle/>
        <a:p>
          <a:endParaRPr lang="zh-CN" altLang="en-US"/>
        </a:p>
      </dgm:t>
    </dgm:pt>
    <dgm:pt modelId="{421D012B-8259-445C-BC65-BB3B10539B34}" type="sibTrans" cxnId="{49AA968B-BA4B-4562-801E-83C2EE537D4A}">
      <dgm:prSet/>
      <dgm:spPr/>
      <dgm:t>
        <a:bodyPr/>
        <a:lstStyle/>
        <a:p>
          <a:endParaRPr lang="zh-CN" altLang="en-US"/>
        </a:p>
      </dgm:t>
    </dgm:pt>
    <dgm:pt modelId="{8926B536-E01E-4F06-AC43-097B3DAB302F}">
      <dgm:prSet/>
      <dgm:spPr/>
      <dgm:t>
        <a:bodyPr/>
        <a:lstStyle/>
        <a:p>
          <a:r>
            <a:rPr lang="en-US" dirty="0"/>
            <a:t>For analytical queries, you can read a single column, or a portion of that column, while ignoring other columns. </a:t>
          </a:r>
          <a:endParaRPr lang="zh-CN" dirty="0"/>
        </a:p>
      </dgm:t>
    </dgm:pt>
    <dgm:pt modelId="{DE41BB41-4C1F-49B4-81A0-B68EE7906D92}" type="parTrans" cxnId="{F1DCE095-C648-4F61-839B-6AA13BDBE4F3}">
      <dgm:prSet/>
      <dgm:spPr/>
      <dgm:t>
        <a:bodyPr/>
        <a:lstStyle/>
        <a:p>
          <a:endParaRPr lang="zh-CN" altLang="en-US"/>
        </a:p>
      </dgm:t>
    </dgm:pt>
    <dgm:pt modelId="{26F97DE9-8D0E-41F1-AE87-7D3396ED1DCD}" type="sibTrans" cxnId="{F1DCE095-C648-4F61-839B-6AA13BDBE4F3}">
      <dgm:prSet/>
      <dgm:spPr/>
      <dgm:t>
        <a:bodyPr/>
        <a:lstStyle/>
        <a:p>
          <a:endParaRPr lang="zh-CN" altLang="en-US"/>
        </a:p>
      </dgm:t>
    </dgm:pt>
    <dgm:pt modelId="{7D9C57CD-A472-4E9A-AE02-3773A33AAEAA}">
      <dgm:prSet/>
      <dgm:spPr/>
      <dgm:t>
        <a:bodyPr/>
        <a:lstStyle/>
        <a:p>
          <a:r>
            <a:rPr lang="en-US" dirty="0"/>
            <a:t>This means you can fulfill your query while reading a minimal number of blocks on disk. </a:t>
          </a:r>
          <a:endParaRPr lang="zh-CN" dirty="0"/>
        </a:p>
      </dgm:t>
    </dgm:pt>
    <dgm:pt modelId="{81958342-81D6-41CC-A004-FC384C0A360F}" type="parTrans" cxnId="{EC8F2CD8-DF68-4395-8215-29B79882338B}">
      <dgm:prSet/>
      <dgm:spPr/>
      <dgm:t>
        <a:bodyPr/>
        <a:lstStyle/>
        <a:p>
          <a:endParaRPr lang="zh-CN" altLang="en-US"/>
        </a:p>
      </dgm:t>
    </dgm:pt>
    <dgm:pt modelId="{B20BB77B-09C0-4586-94C1-DA45C4B07D24}" type="sibTrans" cxnId="{EC8F2CD8-DF68-4395-8215-29B79882338B}">
      <dgm:prSet/>
      <dgm:spPr/>
      <dgm:t>
        <a:bodyPr/>
        <a:lstStyle/>
        <a:p>
          <a:endParaRPr lang="zh-CN" altLang="en-US"/>
        </a:p>
      </dgm:t>
    </dgm:pt>
    <dgm:pt modelId="{2AB75BF5-450F-450B-8DFE-2751625919C5}">
      <dgm:prSet/>
      <dgm:spPr/>
      <dgm:t>
        <a:bodyPr/>
        <a:lstStyle/>
        <a:p>
          <a:r>
            <a:rPr lang="en-US" dirty="0"/>
            <a:t>With a row-based store, you need to read the entire row, even if you only return values from a few columns.</a:t>
          </a:r>
          <a:endParaRPr lang="zh-CN" dirty="0"/>
        </a:p>
      </dgm:t>
    </dgm:pt>
    <dgm:pt modelId="{1AA62B6D-6F8B-4AA6-92F2-E0D99C8F22AB}" type="parTrans" cxnId="{3D0B9AE9-BB89-491C-9F72-6FB3C6815B55}">
      <dgm:prSet/>
      <dgm:spPr/>
      <dgm:t>
        <a:bodyPr/>
        <a:lstStyle/>
        <a:p>
          <a:endParaRPr lang="zh-CN" altLang="en-US"/>
        </a:p>
      </dgm:t>
    </dgm:pt>
    <dgm:pt modelId="{540EC5B2-46AB-4D78-ACBD-83420B1AD694}" type="sibTrans" cxnId="{3D0B9AE9-BB89-491C-9F72-6FB3C6815B55}">
      <dgm:prSet/>
      <dgm:spPr/>
      <dgm:t>
        <a:bodyPr/>
        <a:lstStyle/>
        <a:p>
          <a:endParaRPr lang="zh-CN" altLang="en-US"/>
        </a:p>
      </dgm:t>
    </dgm:pt>
    <dgm:pt modelId="{0E53A22B-AC00-4ADB-8AC5-83C11D4A0CEA}">
      <dgm:prSet/>
      <dgm:spPr/>
      <dgm:t>
        <a:bodyPr/>
        <a:lstStyle/>
        <a:p>
          <a:r>
            <a:rPr lang="en-US"/>
            <a:t>Data Compression</a:t>
          </a:r>
          <a:endParaRPr lang="zh-CN"/>
        </a:p>
      </dgm:t>
    </dgm:pt>
    <dgm:pt modelId="{0C99A270-5946-41AC-8D9B-269A5C3AF514}" type="parTrans" cxnId="{7FE32589-4FF6-4A84-B6EF-E2BF8C547A67}">
      <dgm:prSet/>
      <dgm:spPr/>
      <dgm:t>
        <a:bodyPr/>
        <a:lstStyle/>
        <a:p>
          <a:endParaRPr lang="zh-CN" altLang="en-US"/>
        </a:p>
      </dgm:t>
    </dgm:pt>
    <dgm:pt modelId="{3C208F00-A601-41BF-AEAC-AAD6021D7A89}" type="sibTrans" cxnId="{7FE32589-4FF6-4A84-B6EF-E2BF8C547A67}">
      <dgm:prSet/>
      <dgm:spPr/>
      <dgm:t>
        <a:bodyPr/>
        <a:lstStyle/>
        <a:p>
          <a:endParaRPr lang="zh-CN" altLang="en-US"/>
        </a:p>
      </dgm:t>
    </dgm:pt>
    <dgm:pt modelId="{5B2EBB93-6A08-4DEE-A978-EAD68BA86627}">
      <dgm:prSet/>
      <dgm:spPr/>
      <dgm:t>
        <a:bodyPr/>
        <a:lstStyle/>
        <a:p>
          <a:r>
            <a:rPr lang="en-US"/>
            <a:t>Because a given column contains only one type of data, pattern-based compression can be orders of magnitude more efficient than compressing mixed data types, which are used in row-based solutions.</a:t>
          </a:r>
          <a:endParaRPr lang="zh-CN"/>
        </a:p>
      </dgm:t>
    </dgm:pt>
    <dgm:pt modelId="{E5B0C397-2D5E-4DB1-8002-B9233F7D15D9}" type="parTrans" cxnId="{818E9D40-0BB8-422D-B477-0196AA3212E8}">
      <dgm:prSet/>
      <dgm:spPr/>
      <dgm:t>
        <a:bodyPr/>
        <a:lstStyle/>
        <a:p>
          <a:endParaRPr lang="zh-CN" altLang="en-US"/>
        </a:p>
      </dgm:t>
    </dgm:pt>
    <dgm:pt modelId="{43B61CEC-613A-44CC-90FB-30E89F7A67F4}" type="sibTrans" cxnId="{818E9D40-0BB8-422D-B477-0196AA3212E8}">
      <dgm:prSet/>
      <dgm:spPr/>
      <dgm:t>
        <a:bodyPr/>
        <a:lstStyle/>
        <a:p>
          <a:endParaRPr lang="zh-CN" altLang="en-US"/>
        </a:p>
      </dgm:t>
    </dgm:pt>
    <dgm:pt modelId="{DDE5759A-2DF0-49BF-9802-86BE0EF87E38}">
      <dgm:prSet/>
      <dgm:spPr/>
      <dgm:t>
        <a:bodyPr/>
        <a:lstStyle/>
        <a:p>
          <a:r>
            <a:rPr lang="en-US"/>
            <a:t>Combined with the efficiencies of reading data from columns, compression allows you to fulfill your query while reading even fewer blocks from disk</a:t>
          </a:r>
          <a:endParaRPr lang="zh-CN"/>
        </a:p>
      </dgm:t>
    </dgm:pt>
    <dgm:pt modelId="{2767D3F5-20D4-46BA-BEB2-998252B9EF08}" type="parTrans" cxnId="{645EBD1F-4FE6-445A-A906-2A1E21203D5C}">
      <dgm:prSet/>
      <dgm:spPr/>
      <dgm:t>
        <a:bodyPr/>
        <a:lstStyle/>
        <a:p>
          <a:endParaRPr lang="zh-CN" altLang="en-US"/>
        </a:p>
      </dgm:t>
    </dgm:pt>
    <dgm:pt modelId="{F6279100-282A-4953-8488-D9856CFA5F45}" type="sibTrans" cxnId="{645EBD1F-4FE6-445A-A906-2A1E21203D5C}">
      <dgm:prSet/>
      <dgm:spPr/>
      <dgm:t>
        <a:bodyPr/>
        <a:lstStyle/>
        <a:p>
          <a:endParaRPr lang="zh-CN" altLang="en-US"/>
        </a:p>
      </dgm:t>
    </dgm:pt>
    <dgm:pt modelId="{A1D739AD-B0C0-4E47-8026-DB44BEBCA5E9}" type="pres">
      <dgm:prSet presAssocID="{5C4D8A99-2DE7-4933-8B84-5FC5ACF2A073}" presName="linear" presStyleCnt="0">
        <dgm:presLayoutVars>
          <dgm:animLvl val="lvl"/>
          <dgm:resizeHandles val="exact"/>
        </dgm:presLayoutVars>
      </dgm:prSet>
      <dgm:spPr/>
    </dgm:pt>
    <dgm:pt modelId="{0105D5AD-8DC5-43C2-9A3D-AC1025D46ACB}" type="pres">
      <dgm:prSet presAssocID="{8382A428-4E81-4BE3-87D5-FCF33D7FA14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74C4C-5456-4822-9BB9-237B734B3DA6}" type="pres">
      <dgm:prSet presAssocID="{8382A428-4E81-4BE3-87D5-FCF33D7FA147}" presName="childText" presStyleLbl="revTx" presStyleIdx="0" presStyleCnt="3">
        <dgm:presLayoutVars>
          <dgm:bulletEnabled val="1"/>
        </dgm:presLayoutVars>
      </dgm:prSet>
      <dgm:spPr/>
    </dgm:pt>
    <dgm:pt modelId="{77CDED14-BC7A-420F-A13A-DE20F1359D94}" type="pres">
      <dgm:prSet presAssocID="{1D2BFCAF-8C37-4199-801E-3B95778E97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B06CEA-EB00-4172-86C9-D7DA11EF57C5}" type="pres">
      <dgm:prSet presAssocID="{1D2BFCAF-8C37-4199-801E-3B95778E9733}" presName="childText" presStyleLbl="revTx" presStyleIdx="1" presStyleCnt="3">
        <dgm:presLayoutVars>
          <dgm:bulletEnabled val="1"/>
        </dgm:presLayoutVars>
      </dgm:prSet>
      <dgm:spPr/>
    </dgm:pt>
    <dgm:pt modelId="{ECCD491E-74D0-40B8-9F5C-C2E38CDBAFAC}" type="pres">
      <dgm:prSet presAssocID="{0E53A22B-AC00-4ADB-8AC5-83C11D4A0CE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FE5B18-895B-4009-BC0E-B17E5D25121D}" type="pres">
      <dgm:prSet presAssocID="{0E53A22B-AC00-4ADB-8AC5-83C11D4A0CE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8F84105-2F15-4B0F-BB3D-640ED692FD56}" type="presOf" srcId="{5B2EBB93-6A08-4DEE-A978-EAD68BA86627}" destId="{80FE5B18-895B-4009-BC0E-B17E5D25121D}" srcOrd="0" destOrd="0" presId="urn:microsoft.com/office/officeart/2005/8/layout/vList2"/>
    <dgm:cxn modelId="{C4CAA315-7393-4E21-AF28-26830FEB9762}" type="presOf" srcId="{1D2BFCAF-8C37-4199-801E-3B95778E9733}" destId="{77CDED14-BC7A-420F-A13A-DE20F1359D94}" srcOrd="0" destOrd="0" presId="urn:microsoft.com/office/officeart/2005/8/layout/vList2"/>
    <dgm:cxn modelId="{D299931F-C7DC-42C0-9919-E5F98A5E74AB}" type="presOf" srcId="{8382A428-4E81-4BE3-87D5-FCF33D7FA147}" destId="{0105D5AD-8DC5-43C2-9A3D-AC1025D46ACB}" srcOrd="0" destOrd="0" presId="urn:microsoft.com/office/officeart/2005/8/layout/vList2"/>
    <dgm:cxn modelId="{645EBD1F-4FE6-445A-A906-2A1E21203D5C}" srcId="{0E53A22B-AC00-4ADB-8AC5-83C11D4A0CEA}" destId="{DDE5759A-2DF0-49BF-9802-86BE0EF87E38}" srcOrd="1" destOrd="0" parTransId="{2767D3F5-20D4-46BA-BEB2-998252B9EF08}" sibTransId="{F6279100-282A-4953-8488-D9856CFA5F45}"/>
    <dgm:cxn modelId="{D7ABBE28-DC38-4445-838F-EBDD28EDCFC0}" type="presOf" srcId="{DDE5759A-2DF0-49BF-9802-86BE0EF87E38}" destId="{80FE5B18-895B-4009-BC0E-B17E5D25121D}" srcOrd="0" destOrd="1" presId="urn:microsoft.com/office/officeart/2005/8/layout/vList2"/>
    <dgm:cxn modelId="{818E9D40-0BB8-422D-B477-0196AA3212E8}" srcId="{0E53A22B-AC00-4ADB-8AC5-83C11D4A0CEA}" destId="{5B2EBB93-6A08-4DEE-A978-EAD68BA86627}" srcOrd="0" destOrd="0" parTransId="{E5B0C397-2D5E-4DB1-8002-B9233F7D15D9}" sibTransId="{43B61CEC-613A-44CC-90FB-30E89F7A67F4}"/>
    <dgm:cxn modelId="{F176DB45-6F68-498D-A00B-59EB33423A56}" type="presOf" srcId="{114EB350-7D56-4F8A-B81D-A890A02C4DC0}" destId="{04B74C4C-5456-4822-9BB9-237B734B3DA6}" srcOrd="0" destOrd="0" presId="urn:microsoft.com/office/officeart/2005/8/layout/vList2"/>
    <dgm:cxn modelId="{7FE32589-4FF6-4A84-B6EF-E2BF8C547A67}" srcId="{5C4D8A99-2DE7-4933-8B84-5FC5ACF2A073}" destId="{0E53A22B-AC00-4ADB-8AC5-83C11D4A0CEA}" srcOrd="2" destOrd="0" parTransId="{0C99A270-5946-41AC-8D9B-269A5C3AF514}" sibTransId="{3C208F00-A601-41BF-AEAC-AAD6021D7A89}"/>
    <dgm:cxn modelId="{49AA968B-BA4B-4562-801E-83C2EE537D4A}" srcId="{5C4D8A99-2DE7-4933-8B84-5FC5ACF2A073}" destId="{1D2BFCAF-8C37-4199-801E-3B95778E9733}" srcOrd="1" destOrd="0" parTransId="{D5971EC4-9B39-471A-82FC-D601F1EEFA34}" sibTransId="{421D012B-8259-445C-BC65-BB3B10539B34}"/>
    <dgm:cxn modelId="{EBE9A591-722B-4D58-A6B9-BA6A08F8A274}" srcId="{5C4D8A99-2DE7-4933-8B84-5FC5ACF2A073}" destId="{8382A428-4E81-4BE3-87D5-FCF33D7FA147}" srcOrd="0" destOrd="0" parTransId="{3F4BC372-FDD2-4150-8469-8E06F8A3E185}" sibTransId="{AF181C1A-65B3-4607-A0FE-861E471C2EB0}"/>
    <dgm:cxn modelId="{AC55D294-FC62-443F-A8B4-1CF3DF26F98D}" type="presOf" srcId="{2AB75BF5-450F-450B-8DFE-2751625919C5}" destId="{25B06CEA-EB00-4172-86C9-D7DA11EF57C5}" srcOrd="0" destOrd="2" presId="urn:microsoft.com/office/officeart/2005/8/layout/vList2"/>
    <dgm:cxn modelId="{F1DCE095-C648-4F61-839B-6AA13BDBE4F3}" srcId="{1D2BFCAF-8C37-4199-801E-3B95778E9733}" destId="{8926B536-E01E-4F06-AC43-097B3DAB302F}" srcOrd="0" destOrd="0" parTransId="{DE41BB41-4C1F-49B4-81A0-B68EE7906D92}" sibTransId="{26F97DE9-8D0E-41F1-AE87-7D3396ED1DCD}"/>
    <dgm:cxn modelId="{725FA39A-B060-4C2D-97F9-F9A825B9F751}" srcId="{8382A428-4E81-4BE3-87D5-FCF33D7FA147}" destId="{114EB350-7D56-4F8A-B81D-A890A02C4DC0}" srcOrd="0" destOrd="0" parTransId="{8DC6F027-DC7A-491C-99AB-51DF5DC0B0D2}" sibTransId="{32AD9E2D-931F-4226-982E-A1DB8C908D46}"/>
    <dgm:cxn modelId="{D36A3EA1-86D7-4C18-8011-FCEB38AF122A}" type="presOf" srcId="{0E53A22B-AC00-4ADB-8AC5-83C11D4A0CEA}" destId="{ECCD491E-74D0-40B8-9F5C-C2E38CDBAFAC}" srcOrd="0" destOrd="0" presId="urn:microsoft.com/office/officeart/2005/8/layout/vList2"/>
    <dgm:cxn modelId="{351C21B9-9C35-4774-A843-36C5E8DC4195}" type="presOf" srcId="{C658D013-557F-4331-B990-8FD28FC367A6}" destId="{04B74C4C-5456-4822-9BB9-237B734B3DA6}" srcOrd="0" destOrd="1" presId="urn:microsoft.com/office/officeart/2005/8/layout/vList2"/>
    <dgm:cxn modelId="{D845B4C6-79B3-4AAF-8549-274F16B97A7D}" type="presOf" srcId="{7D9C57CD-A472-4E9A-AE02-3773A33AAEAA}" destId="{25B06CEA-EB00-4172-86C9-D7DA11EF57C5}" srcOrd="0" destOrd="1" presId="urn:microsoft.com/office/officeart/2005/8/layout/vList2"/>
    <dgm:cxn modelId="{A1D412D0-E4A5-499E-9617-AA192D273CEE}" type="presOf" srcId="{5C4D8A99-2DE7-4933-8B84-5FC5ACF2A073}" destId="{A1D739AD-B0C0-4E47-8026-DB44BEBCA5E9}" srcOrd="0" destOrd="0" presId="urn:microsoft.com/office/officeart/2005/8/layout/vList2"/>
    <dgm:cxn modelId="{D1BCF1D0-0430-4656-B7CD-B0086A8D3F71}" type="presOf" srcId="{8926B536-E01E-4F06-AC43-097B3DAB302F}" destId="{25B06CEA-EB00-4172-86C9-D7DA11EF57C5}" srcOrd="0" destOrd="0" presId="urn:microsoft.com/office/officeart/2005/8/layout/vList2"/>
    <dgm:cxn modelId="{EC8F2CD8-DF68-4395-8215-29B79882338B}" srcId="{1D2BFCAF-8C37-4199-801E-3B95778E9733}" destId="{7D9C57CD-A472-4E9A-AE02-3773A33AAEAA}" srcOrd="1" destOrd="0" parTransId="{81958342-81D6-41CC-A004-FC384C0A360F}" sibTransId="{B20BB77B-09C0-4586-94C1-DA45C4B07D24}"/>
    <dgm:cxn modelId="{3D0B9AE9-BB89-491C-9F72-6FB3C6815B55}" srcId="{1D2BFCAF-8C37-4199-801E-3B95778E9733}" destId="{2AB75BF5-450F-450B-8DFE-2751625919C5}" srcOrd="2" destOrd="0" parTransId="{1AA62B6D-6F8B-4AA6-92F2-E0D99C8F22AB}" sibTransId="{540EC5B2-46AB-4D78-ACBD-83420B1AD694}"/>
    <dgm:cxn modelId="{873572F5-A48C-4E9D-875F-59F4BBE2F840}" srcId="{8382A428-4E81-4BE3-87D5-FCF33D7FA147}" destId="{C658D013-557F-4331-B990-8FD28FC367A6}" srcOrd="1" destOrd="0" parTransId="{62742F35-0B5D-42F3-B927-574825C47530}" sibTransId="{27818F71-F200-4F0C-8A94-29DFD6F5DC96}"/>
    <dgm:cxn modelId="{750FF421-BDAB-4EEF-B5E7-FCD6851EA938}" type="presParOf" srcId="{A1D739AD-B0C0-4E47-8026-DB44BEBCA5E9}" destId="{0105D5AD-8DC5-43C2-9A3D-AC1025D46ACB}" srcOrd="0" destOrd="0" presId="urn:microsoft.com/office/officeart/2005/8/layout/vList2"/>
    <dgm:cxn modelId="{245914E3-0C49-470D-979D-38EC17792BDC}" type="presParOf" srcId="{A1D739AD-B0C0-4E47-8026-DB44BEBCA5E9}" destId="{04B74C4C-5456-4822-9BB9-237B734B3DA6}" srcOrd="1" destOrd="0" presId="urn:microsoft.com/office/officeart/2005/8/layout/vList2"/>
    <dgm:cxn modelId="{A04CE6B8-74ED-4ADE-B9BD-395BCD4A6382}" type="presParOf" srcId="{A1D739AD-B0C0-4E47-8026-DB44BEBCA5E9}" destId="{77CDED14-BC7A-420F-A13A-DE20F1359D94}" srcOrd="2" destOrd="0" presId="urn:microsoft.com/office/officeart/2005/8/layout/vList2"/>
    <dgm:cxn modelId="{21A40A7E-A87E-451B-B052-734C95EA1FC9}" type="presParOf" srcId="{A1D739AD-B0C0-4E47-8026-DB44BEBCA5E9}" destId="{25B06CEA-EB00-4172-86C9-D7DA11EF57C5}" srcOrd="3" destOrd="0" presId="urn:microsoft.com/office/officeart/2005/8/layout/vList2"/>
    <dgm:cxn modelId="{3BAF651D-9977-4609-AC66-4DE0BC197E04}" type="presParOf" srcId="{A1D739AD-B0C0-4E47-8026-DB44BEBCA5E9}" destId="{ECCD491E-74D0-40B8-9F5C-C2E38CDBAFAC}" srcOrd="4" destOrd="0" presId="urn:microsoft.com/office/officeart/2005/8/layout/vList2"/>
    <dgm:cxn modelId="{1F4BA98E-3B0E-4EC3-8689-00FE50CD660B}" type="presParOf" srcId="{A1D739AD-B0C0-4E47-8026-DB44BEBCA5E9}" destId="{80FE5B18-895B-4009-BC0E-B17E5D25121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97479D-0B43-4D36-B58C-09A79BCE53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C0FFCBCC-8F90-414A-86D3-EF8671F03DD0}">
      <dgm:prSet/>
      <dgm:spPr/>
      <dgm:t>
        <a:bodyPr/>
        <a:lstStyle/>
        <a:p>
          <a:r>
            <a:rPr lang="en-US"/>
            <a:t>The perfect schema would accomplish the following:</a:t>
          </a:r>
          <a:endParaRPr lang="zh-CN"/>
        </a:p>
      </dgm:t>
    </dgm:pt>
    <dgm:pt modelId="{2EA2872F-CD3F-41F3-8D7C-EB770DAE3C75}" type="parTrans" cxnId="{2175E2F1-AC85-48FB-AD0A-1B4A50013263}">
      <dgm:prSet/>
      <dgm:spPr/>
      <dgm:t>
        <a:bodyPr/>
        <a:lstStyle/>
        <a:p>
          <a:endParaRPr lang="zh-CN" altLang="en-US"/>
        </a:p>
      </dgm:t>
    </dgm:pt>
    <dgm:pt modelId="{1A0F18DF-AEB2-47A7-B2AC-77DB16B7CC99}" type="sibTrans" cxnId="{2175E2F1-AC85-48FB-AD0A-1B4A50013263}">
      <dgm:prSet/>
      <dgm:spPr/>
      <dgm:t>
        <a:bodyPr/>
        <a:lstStyle/>
        <a:p>
          <a:endParaRPr lang="zh-CN" altLang="en-US"/>
        </a:p>
      </dgm:t>
    </dgm:pt>
    <dgm:pt modelId="{EDA28CF0-0E70-4C16-9536-BD9B92AC3D3B}">
      <dgm:prSet/>
      <dgm:spPr/>
      <dgm:t>
        <a:bodyPr/>
        <a:lstStyle/>
        <a:p>
          <a:r>
            <a:rPr lang="en-US" dirty="0"/>
            <a:t>Data would be distributed in such a way that reads and writes are spread evenly across tablet servers. This is impacted by partitioning.</a:t>
          </a:r>
          <a:endParaRPr lang="zh-CN" dirty="0"/>
        </a:p>
      </dgm:t>
    </dgm:pt>
    <dgm:pt modelId="{E848132E-9D7C-4D1E-AC2F-D2E01386C2CB}" type="parTrans" cxnId="{12A9A560-D732-4089-A900-6EEA567AC903}">
      <dgm:prSet/>
      <dgm:spPr/>
      <dgm:t>
        <a:bodyPr/>
        <a:lstStyle/>
        <a:p>
          <a:endParaRPr lang="zh-CN" altLang="en-US"/>
        </a:p>
      </dgm:t>
    </dgm:pt>
    <dgm:pt modelId="{4597E116-EA0C-4908-94A0-7B1703CC95FA}" type="sibTrans" cxnId="{12A9A560-D732-4089-A900-6EEA567AC903}">
      <dgm:prSet/>
      <dgm:spPr/>
      <dgm:t>
        <a:bodyPr/>
        <a:lstStyle/>
        <a:p>
          <a:endParaRPr lang="zh-CN" altLang="en-US"/>
        </a:p>
      </dgm:t>
    </dgm:pt>
    <dgm:pt modelId="{A63D758A-E1D5-4C7A-AE06-8885E2EBAC30}">
      <dgm:prSet/>
      <dgm:spPr/>
      <dgm:t>
        <a:bodyPr/>
        <a:lstStyle/>
        <a:p>
          <a:r>
            <a:rPr lang="en-US"/>
            <a:t>Tablets would grow at an even, predictable rate and load across tablets would remain steady over time. This is most impacted by partitioning.</a:t>
          </a:r>
          <a:endParaRPr lang="zh-CN"/>
        </a:p>
      </dgm:t>
    </dgm:pt>
    <dgm:pt modelId="{CE2E713C-50F7-46FC-9D4D-7AEE87742E2E}" type="parTrans" cxnId="{AF6AD0D7-F38D-41D0-B684-D416A543765F}">
      <dgm:prSet/>
      <dgm:spPr/>
      <dgm:t>
        <a:bodyPr/>
        <a:lstStyle/>
        <a:p>
          <a:endParaRPr lang="zh-CN" altLang="en-US"/>
        </a:p>
      </dgm:t>
    </dgm:pt>
    <dgm:pt modelId="{58037692-3828-43FA-A58D-CBE2002BD35B}" type="sibTrans" cxnId="{AF6AD0D7-F38D-41D0-B684-D416A543765F}">
      <dgm:prSet/>
      <dgm:spPr/>
      <dgm:t>
        <a:bodyPr/>
        <a:lstStyle/>
        <a:p>
          <a:endParaRPr lang="zh-CN" altLang="en-US"/>
        </a:p>
      </dgm:t>
    </dgm:pt>
    <dgm:pt modelId="{77E0C49A-F3E2-44B9-9ECB-52ACC59C888C}">
      <dgm:prSet/>
      <dgm:spPr/>
      <dgm:t>
        <a:bodyPr/>
        <a:lstStyle/>
        <a:p>
          <a:r>
            <a:rPr lang="en-US"/>
            <a:t>Scans would read the minimum amount of data necessary to fulfill a query. This is impacted mostly by primary key design, but partitioning also plays a role via partition pruning.</a:t>
          </a:r>
          <a:endParaRPr lang="zh-CN"/>
        </a:p>
      </dgm:t>
    </dgm:pt>
    <dgm:pt modelId="{68D9206D-8545-47D5-B9FF-BC0F3EA203AE}" type="parTrans" cxnId="{63DD9C36-BB0D-48D5-BC54-F2C85B4A9C3B}">
      <dgm:prSet/>
      <dgm:spPr/>
      <dgm:t>
        <a:bodyPr/>
        <a:lstStyle/>
        <a:p>
          <a:endParaRPr lang="zh-CN" altLang="en-US"/>
        </a:p>
      </dgm:t>
    </dgm:pt>
    <dgm:pt modelId="{260CC291-7625-46EB-B428-E3C2F2C53AB8}" type="sibTrans" cxnId="{63DD9C36-BB0D-48D5-BC54-F2C85B4A9C3B}">
      <dgm:prSet/>
      <dgm:spPr/>
      <dgm:t>
        <a:bodyPr/>
        <a:lstStyle/>
        <a:p>
          <a:endParaRPr lang="zh-CN" altLang="en-US"/>
        </a:p>
      </dgm:t>
    </dgm:pt>
    <dgm:pt modelId="{D3B42CB2-69F2-4EED-814C-F1DF94EE96E7}" type="pres">
      <dgm:prSet presAssocID="{3D97479D-0B43-4D36-B58C-09A79BCE53EB}" presName="linear" presStyleCnt="0">
        <dgm:presLayoutVars>
          <dgm:animLvl val="lvl"/>
          <dgm:resizeHandles val="exact"/>
        </dgm:presLayoutVars>
      </dgm:prSet>
      <dgm:spPr/>
    </dgm:pt>
    <dgm:pt modelId="{42A9FCA2-A4FF-48CE-A0FE-DD2C6D22ABE9}" type="pres">
      <dgm:prSet presAssocID="{C0FFCBCC-8F90-414A-86D3-EF8671F03DD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9E4E21D-ED70-462D-BF98-D958A5750978}" type="pres">
      <dgm:prSet presAssocID="{C0FFCBCC-8F90-414A-86D3-EF8671F03D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84DB601-95B6-45FD-8318-6CBFE1B6D0DA}" type="presOf" srcId="{77E0C49A-F3E2-44B9-9ECB-52ACC59C888C}" destId="{59E4E21D-ED70-462D-BF98-D958A5750978}" srcOrd="0" destOrd="2" presId="urn:microsoft.com/office/officeart/2005/8/layout/vList2"/>
    <dgm:cxn modelId="{1DD02109-144C-4B87-BB22-CEF9A8440086}" type="presOf" srcId="{EDA28CF0-0E70-4C16-9536-BD9B92AC3D3B}" destId="{59E4E21D-ED70-462D-BF98-D958A5750978}" srcOrd="0" destOrd="0" presId="urn:microsoft.com/office/officeart/2005/8/layout/vList2"/>
    <dgm:cxn modelId="{63DD9C36-BB0D-48D5-BC54-F2C85B4A9C3B}" srcId="{C0FFCBCC-8F90-414A-86D3-EF8671F03DD0}" destId="{77E0C49A-F3E2-44B9-9ECB-52ACC59C888C}" srcOrd="2" destOrd="0" parTransId="{68D9206D-8545-47D5-B9FF-BC0F3EA203AE}" sibTransId="{260CC291-7625-46EB-B428-E3C2F2C53AB8}"/>
    <dgm:cxn modelId="{12A9A560-D732-4089-A900-6EEA567AC903}" srcId="{C0FFCBCC-8F90-414A-86D3-EF8671F03DD0}" destId="{EDA28CF0-0E70-4C16-9536-BD9B92AC3D3B}" srcOrd="0" destOrd="0" parTransId="{E848132E-9D7C-4D1E-AC2F-D2E01386C2CB}" sibTransId="{4597E116-EA0C-4908-94A0-7B1703CC95FA}"/>
    <dgm:cxn modelId="{10C4D465-74FE-4309-B31C-F6E429B6CBEA}" type="presOf" srcId="{A63D758A-E1D5-4C7A-AE06-8885E2EBAC30}" destId="{59E4E21D-ED70-462D-BF98-D958A5750978}" srcOrd="0" destOrd="1" presId="urn:microsoft.com/office/officeart/2005/8/layout/vList2"/>
    <dgm:cxn modelId="{589701C6-F471-4258-8F84-528B7B94FF98}" type="presOf" srcId="{3D97479D-0B43-4D36-B58C-09A79BCE53EB}" destId="{D3B42CB2-69F2-4EED-814C-F1DF94EE96E7}" srcOrd="0" destOrd="0" presId="urn:microsoft.com/office/officeart/2005/8/layout/vList2"/>
    <dgm:cxn modelId="{AF6AD0D7-F38D-41D0-B684-D416A543765F}" srcId="{C0FFCBCC-8F90-414A-86D3-EF8671F03DD0}" destId="{A63D758A-E1D5-4C7A-AE06-8885E2EBAC30}" srcOrd="1" destOrd="0" parTransId="{CE2E713C-50F7-46FC-9D4D-7AEE87742E2E}" sibTransId="{58037692-3828-43FA-A58D-CBE2002BD35B}"/>
    <dgm:cxn modelId="{55435EE1-B820-431C-BF06-5C92ECAACC9B}" type="presOf" srcId="{C0FFCBCC-8F90-414A-86D3-EF8671F03DD0}" destId="{42A9FCA2-A4FF-48CE-A0FE-DD2C6D22ABE9}" srcOrd="0" destOrd="0" presId="urn:microsoft.com/office/officeart/2005/8/layout/vList2"/>
    <dgm:cxn modelId="{2175E2F1-AC85-48FB-AD0A-1B4A50013263}" srcId="{3D97479D-0B43-4D36-B58C-09A79BCE53EB}" destId="{C0FFCBCC-8F90-414A-86D3-EF8671F03DD0}" srcOrd="0" destOrd="0" parTransId="{2EA2872F-CD3F-41F3-8D7C-EB770DAE3C75}" sibTransId="{1A0F18DF-AEB2-47A7-B2AC-77DB16B7CC99}"/>
    <dgm:cxn modelId="{8AFF9176-7A0E-469A-A2D2-F42E02D2165A}" type="presParOf" srcId="{D3B42CB2-69F2-4EED-814C-F1DF94EE96E7}" destId="{42A9FCA2-A4FF-48CE-A0FE-DD2C6D22ABE9}" srcOrd="0" destOrd="0" presId="urn:microsoft.com/office/officeart/2005/8/layout/vList2"/>
    <dgm:cxn modelId="{E4649CC2-1488-400F-B70D-55A2C875DDE7}" type="presParOf" srcId="{D3B42CB2-69F2-4EED-814C-F1DF94EE96E7}" destId="{59E4E21D-ED70-462D-BF98-D958A575097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5A118D-FF38-4DF5-8A0F-ACC4DD553D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E85CEFC-5D83-4BFE-AB24-CEF4B5BE8AAD}">
      <dgm:prSet/>
      <dgm:spPr/>
      <dgm:t>
        <a:bodyPr/>
        <a:lstStyle/>
        <a:p>
          <a:r>
            <a:rPr lang="en-US"/>
            <a:t>strongly-typed</a:t>
          </a:r>
          <a:endParaRPr lang="zh-CN"/>
        </a:p>
      </dgm:t>
    </dgm:pt>
    <dgm:pt modelId="{FAA41287-B2A0-42F0-BD87-760C32B53A1A}" type="parTrans" cxnId="{FB0BD565-CC95-49EE-9248-54C96F3CDDD6}">
      <dgm:prSet/>
      <dgm:spPr/>
      <dgm:t>
        <a:bodyPr/>
        <a:lstStyle/>
        <a:p>
          <a:endParaRPr lang="zh-CN" altLang="en-US"/>
        </a:p>
      </dgm:t>
    </dgm:pt>
    <dgm:pt modelId="{FB1528BB-EC45-4B26-ADFD-BD269C299B5C}" type="sibTrans" cxnId="{FB0BD565-CC95-49EE-9248-54C96F3CDDD6}">
      <dgm:prSet/>
      <dgm:spPr/>
      <dgm:t>
        <a:bodyPr/>
        <a:lstStyle/>
        <a:p>
          <a:endParaRPr lang="zh-CN" altLang="en-US"/>
        </a:p>
      </dgm:t>
    </dgm:pt>
    <dgm:pt modelId="{687BD278-13C8-451E-9628-B849420E26C3}">
      <dgm:prSet/>
      <dgm:spPr/>
      <dgm:t>
        <a:bodyPr/>
        <a:lstStyle/>
        <a:p>
          <a:r>
            <a:rPr lang="en-US"/>
            <a:t>boolean</a:t>
          </a:r>
          <a:endParaRPr lang="zh-CN"/>
        </a:p>
      </dgm:t>
    </dgm:pt>
    <dgm:pt modelId="{6355CBDA-FEB7-4B48-B32A-ECFB85D95CF0}" type="parTrans" cxnId="{8934A4C9-1BB3-4F27-BA6A-C0D5E160C255}">
      <dgm:prSet/>
      <dgm:spPr/>
      <dgm:t>
        <a:bodyPr/>
        <a:lstStyle/>
        <a:p>
          <a:endParaRPr lang="zh-CN" altLang="en-US"/>
        </a:p>
      </dgm:t>
    </dgm:pt>
    <dgm:pt modelId="{169FE0CE-559F-4E81-8778-8299AD27E30C}" type="sibTrans" cxnId="{8934A4C9-1BB3-4F27-BA6A-C0D5E160C255}">
      <dgm:prSet/>
      <dgm:spPr/>
      <dgm:t>
        <a:bodyPr/>
        <a:lstStyle/>
        <a:p>
          <a:endParaRPr lang="zh-CN" altLang="en-US"/>
        </a:p>
      </dgm:t>
    </dgm:pt>
    <dgm:pt modelId="{D08AC1BC-8AFB-4F62-AC99-CCA2382908D2}">
      <dgm:prSet/>
      <dgm:spPr/>
      <dgm:t>
        <a:bodyPr/>
        <a:lstStyle/>
        <a:p>
          <a:r>
            <a:rPr lang="en-US"/>
            <a:t>8-bit signed integer</a:t>
          </a:r>
          <a:endParaRPr lang="zh-CN"/>
        </a:p>
      </dgm:t>
    </dgm:pt>
    <dgm:pt modelId="{C8D997DE-7B8D-4BAF-AABC-5F6C7F0BC949}" type="parTrans" cxnId="{BBBCA839-0904-429D-9FB4-33D42F54A97D}">
      <dgm:prSet/>
      <dgm:spPr/>
      <dgm:t>
        <a:bodyPr/>
        <a:lstStyle/>
        <a:p>
          <a:endParaRPr lang="zh-CN" altLang="en-US"/>
        </a:p>
      </dgm:t>
    </dgm:pt>
    <dgm:pt modelId="{C0A25948-4B1A-4E76-A3C9-FB3F69381A6F}" type="sibTrans" cxnId="{BBBCA839-0904-429D-9FB4-33D42F54A97D}">
      <dgm:prSet/>
      <dgm:spPr/>
      <dgm:t>
        <a:bodyPr/>
        <a:lstStyle/>
        <a:p>
          <a:endParaRPr lang="zh-CN" altLang="en-US"/>
        </a:p>
      </dgm:t>
    </dgm:pt>
    <dgm:pt modelId="{EBC16AC7-5412-4BFF-A048-5BDF2BBAF073}">
      <dgm:prSet/>
      <dgm:spPr/>
      <dgm:t>
        <a:bodyPr/>
        <a:lstStyle/>
        <a:p>
          <a:r>
            <a:rPr lang="en-US"/>
            <a:t>16-bit signed integer</a:t>
          </a:r>
          <a:endParaRPr lang="zh-CN"/>
        </a:p>
      </dgm:t>
    </dgm:pt>
    <dgm:pt modelId="{2804279E-6A21-4B64-AE0A-B89B063998BA}" type="parTrans" cxnId="{A80E4BA7-139E-4F11-8623-5920BCA01712}">
      <dgm:prSet/>
      <dgm:spPr/>
      <dgm:t>
        <a:bodyPr/>
        <a:lstStyle/>
        <a:p>
          <a:endParaRPr lang="zh-CN" altLang="en-US"/>
        </a:p>
      </dgm:t>
    </dgm:pt>
    <dgm:pt modelId="{B50AF46A-B0DF-485E-BAA9-C4910F864F94}" type="sibTrans" cxnId="{A80E4BA7-139E-4F11-8623-5920BCA01712}">
      <dgm:prSet/>
      <dgm:spPr/>
      <dgm:t>
        <a:bodyPr/>
        <a:lstStyle/>
        <a:p>
          <a:endParaRPr lang="zh-CN" altLang="en-US"/>
        </a:p>
      </dgm:t>
    </dgm:pt>
    <dgm:pt modelId="{D8F058A1-495F-4DDE-A58B-063848ACE3C4}">
      <dgm:prSet/>
      <dgm:spPr/>
      <dgm:t>
        <a:bodyPr/>
        <a:lstStyle/>
        <a:p>
          <a:r>
            <a:rPr lang="en-US"/>
            <a:t>32-bit signed integer</a:t>
          </a:r>
          <a:endParaRPr lang="zh-CN"/>
        </a:p>
      </dgm:t>
    </dgm:pt>
    <dgm:pt modelId="{9BFCB82B-D581-4871-91E5-0A75F2A58C0C}" type="parTrans" cxnId="{CA131DD7-5538-4D2B-B801-9F3C04D188D0}">
      <dgm:prSet/>
      <dgm:spPr/>
      <dgm:t>
        <a:bodyPr/>
        <a:lstStyle/>
        <a:p>
          <a:endParaRPr lang="zh-CN" altLang="en-US"/>
        </a:p>
      </dgm:t>
    </dgm:pt>
    <dgm:pt modelId="{0180FF2A-5F9B-44C2-8087-C4F60D491D90}" type="sibTrans" cxnId="{CA131DD7-5538-4D2B-B801-9F3C04D188D0}">
      <dgm:prSet/>
      <dgm:spPr/>
      <dgm:t>
        <a:bodyPr/>
        <a:lstStyle/>
        <a:p>
          <a:endParaRPr lang="zh-CN" altLang="en-US"/>
        </a:p>
      </dgm:t>
    </dgm:pt>
    <dgm:pt modelId="{597817DF-123E-46EF-BDC7-9D742D79E154}">
      <dgm:prSet/>
      <dgm:spPr/>
      <dgm:t>
        <a:bodyPr/>
        <a:lstStyle/>
        <a:p>
          <a:r>
            <a:rPr lang="en-US"/>
            <a:t>64-bit signed integer</a:t>
          </a:r>
          <a:endParaRPr lang="zh-CN"/>
        </a:p>
      </dgm:t>
    </dgm:pt>
    <dgm:pt modelId="{EFFD075A-6FE0-4672-BBF8-EDCC9A622500}" type="parTrans" cxnId="{D041EC17-9AEF-4DB5-B1BF-9AC611D2989B}">
      <dgm:prSet/>
      <dgm:spPr/>
      <dgm:t>
        <a:bodyPr/>
        <a:lstStyle/>
        <a:p>
          <a:endParaRPr lang="zh-CN" altLang="en-US"/>
        </a:p>
      </dgm:t>
    </dgm:pt>
    <dgm:pt modelId="{BAE5DCB8-72F2-46AC-AD2A-475CA687636B}" type="sibTrans" cxnId="{D041EC17-9AEF-4DB5-B1BF-9AC611D2989B}">
      <dgm:prSet/>
      <dgm:spPr/>
      <dgm:t>
        <a:bodyPr/>
        <a:lstStyle/>
        <a:p>
          <a:endParaRPr lang="zh-CN" altLang="en-US"/>
        </a:p>
      </dgm:t>
    </dgm:pt>
    <dgm:pt modelId="{93482FEC-22BB-46E2-9C88-AD4DD8D9726E}">
      <dgm:prSet/>
      <dgm:spPr/>
      <dgm:t>
        <a:bodyPr/>
        <a:lstStyle/>
        <a:p>
          <a:r>
            <a:rPr lang="en-US"/>
            <a:t>unixtime_micros (64-bit microseconds since the Unix epoch)</a:t>
          </a:r>
          <a:endParaRPr lang="zh-CN"/>
        </a:p>
      </dgm:t>
    </dgm:pt>
    <dgm:pt modelId="{E90DB124-FAA5-470D-9740-C2DA7D53AE68}" type="parTrans" cxnId="{4FB3185C-7A46-40BF-8A87-1D0676A11940}">
      <dgm:prSet/>
      <dgm:spPr/>
      <dgm:t>
        <a:bodyPr/>
        <a:lstStyle/>
        <a:p>
          <a:endParaRPr lang="zh-CN" altLang="en-US"/>
        </a:p>
      </dgm:t>
    </dgm:pt>
    <dgm:pt modelId="{B22DC4DD-56FD-48B1-88F8-F803F9F1BB01}" type="sibTrans" cxnId="{4FB3185C-7A46-40BF-8A87-1D0676A11940}">
      <dgm:prSet/>
      <dgm:spPr/>
      <dgm:t>
        <a:bodyPr/>
        <a:lstStyle/>
        <a:p>
          <a:endParaRPr lang="zh-CN" altLang="en-US"/>
        </a:p>
      </dgm:t>
    </dgm:pt>
    <dgm:pt modelId="{F4C23024-1906-4D11-B228-76956EAAA6E1}">
      <dgm:prSet/>
      <dgm:spPr/>
      <dgm:t>
        <a:bodyPr/>
        <a:lstStyle/>
        <a:p>
          <a:r>
            <a:rPr lang="en-US"/>
            <a:t>single-precision (32-bit) IEEE-754 floating-point number</a:t>
          </a:r>
          <a:endParaRPr lang="zh-CN"/>
        </a:p>
      </dgm:t>
    </dgm:pt>
    <dgm:pt modelId="{5398F0A0-B18F-4636-A3C9-B452BB2210CF}" type="parTrans" cxnId="{A0D578E6-DF2C-4764-8CF3-DD6EFF280C26}">
      <dgm:prSet/>
      <dgm:spPr/>
      <dgm:t>
        <a:bodyPr/>
        <a:lstStyle/>
        <a:p>
          <a:endParaRPr lang="zh-CN" altLang="en-US"/>
        </a:p>
      </dgm:t>
    </dgm:pt>
    <dgm:pt modelId="{46D85E3C-500D-4BBC-BCBD-D1D204DA2AE9}" type="sibTrans" cxnId="{A0D578E6-DF2C-4764-8CF3-DD6EFF280C26}">
      <dgm:prSet/>
      <dgm:spPr/>
      <dgm:t>
        <a:bodyPr/>
        <a:lstStyle/>
        <a:p>
          <a:endParaRPr lang="zh-CN" altLang="en-US"/>
        </a:p>
      </dgm:t>
    </dgm:pt>
    <dgm:pt modelId="{5D1799B8-2123-49C3-BD10-3F1602C49B0E}">
      <dgm:prSet/>
      <dgm:spPr/>
      <dgm:t>
        <a:bodyPr/>
        <a:lstStyle/>
        <a:p>
          <a:r>
            <a:rPr lang="en-US"/>
            <a:t>double-precision (64-bit) IEEE-754 floating-point number</a:t>
          </a:r>
          <a:endParaRPr lang="zh-CN"/>
        </a:p>
      </dgm:t>
    </dgm:pt>
    <dgm:pt modelId="{7869F5DB-F79A-47B1-87C0-48164290BCD0}" type="parTrans" cxnId="{875D1D53-F1DC-4B88-9E4E-0CE2A622C7ED}">
      <dgm:prSet/>
      <dgm:spPr/>
      <dgm:t>
        <a:bodyPr/>
        <a:lstStyle/>
        <a:p>
          <a:endParaRPr lang="zh-CN" altLang="en-US"/>
        </a:p>
      </dgm:t>
    </dgm:pt>
    <dgm:pt modelId="{F15EC344-07B9-4197-8359-724C95FD3590}" type="sibTrans" cxnId="{875D1D53-F1DC-4B88-9E4E-0CE2A622C7ED}">
      <dgm:prSet/>
      <dgm:spPr/>
      <dgm:t>
        <a:bodyPr/>
        <a:lstStyle/>
        <a:p>
          <a:endParaRPr lang="zh-CN" altLang="en-US"/>
        </a:p>
      </dgm:t>
    </dgm:pt>
    <dgm:pt modelId="{FC6707C1-72CF-4BEA-9C9C-9487294689BD}">
      <dgm:prSet/>
      <dgm:spPr/>
      <dgm:t>
        <a:bodyPr/>
        <a:lstStyle/>
        <a:p>
          <a:r>
            <a:rPr lang="en-US"/>
            <a:t>UTF-8 encoded string (up to 64KB)</a:t>
          </a:r>
          <a:endParaRPr lang="zh-CN"/>
        </a:p>
      </dgm:t>
    </dgm:pt>
    <dgm:pt modelId="{1F9F4EB7-DB3E-4EE4-907E-E5FE15CDDDCD}" type="parTrans" cxnId="{6323E887-70AB-4308-A3D3-3EE530D493D4}">
      <dgm:prSet/>
      <dgm:spPr/>
      <dgm:t>
        <a:bodyPr/>
        <a:lstStyle/>
        <a:p>
          <a:endParaRPr lang="zh-CN" altLang="en-US"/>
        </a:p>
      </dgm:t>
    </dgm:pt>
    <dgm:pt modelId="{06E02A44-6DD7-4BA7-A476-AD00745501B4}" type="sibTrans" cxnId="{6323E887-70AB-4308-A3D3-3EE530D493D4}">
      <dgm:prSet/>
      <dgm:spPr/>
      <dgm:t>
        <a:bodyPr/>
        <a:lstStyle/>
        <a:p>
          <a:endParaRPr lang="zh-CN" altLang="en-US"/>
        </a:p>
      </dgm:t>
    </dgm:pt>
    <dgm:pt modelId="{58B70D88-79B1-49B4-BCF3-F23BAC62C03D}">
      <dgm:prSet/>
      <dgm:spPr/>
      <dgm:t>
        <a:bodyPr/>
        <a:lstStyle/>
        <a:p>
          <a:r>
            <a:rPr lang="en-US"/>
            <a:t>binary (up to 64KB)</a:t>
          </a:r>
          <a:endParaRPr lang="zh-CN"/>
        </a:p>
      </dgm:t>
    </dgm:pt>
    <dgm:pt modelId="{2E15B9FA-E6C7-4B88-9180-126C5CCFAD5D}" type="parTrans" cxnId="{AD952345-298D-447C-9652-C1C943671695}">
      <dgm:prSet/>
      <dgm:spPr/>
      <dgm:t>
        <a:bodyPr/>
        <a:lstStyle/>
        <a:p>
          <a:endParaRPr lang="zh-CN" altLang="en-US"/>
        </a:p>
      </dgm:t>
    </dgm:pt>
    <dgm:pt modelId="{2C0FE6C8-E93F-4E42-827B-296CC7D577C2}" type="sibTrans" cxnId="{AD952345-298D-447C-9652-C1C943671695}">
      <dgm:prSet/>
      <dgm:spPr/>
      <dgm:t>
        <a:bodyPr/>
        <a:lstStyle/>
        <a:p>
          <a:endParaRPr lang="zh-CN" altLang="en-US"/>
        </a:p>
      </dgm:t>
    </dgm:pt>
    <dgm:pt modelId="{591ED314-770A-494F-A4C6-2053A6FD966B}" type="pres">
      <dgm:prSet presAssocID="{F15A118D-FF38-4DF5-8A0F-ACC4DD553D44}" presName="Name0" presStyleCnt="0">
        <dgm:presLayoutVars>
          <dgm:dir/>
          <dgm:animLvl val="lvl"/>
          <dgm:resizeHandles val="exact"/>
        </dgm:presLayoutVars>
      </dgm:prSet>
      <dgm:spPr/>
    </dgm:pt>
    <dgm:pt modelId="{D2A1812B-A77D-4A77-A967-34D0EE3CB8B2}" type="pres">
      <dgm:prSet presAssocID="{1E85CEFC-5D83-4BFE-AB24-CEF4B5BE8AAD}" presName="composite" presStyleCnt="0"/>
      <dgm:spPr/>
    </dgm:pt>
    <dgm:pt modelId="{70E96E58-8821-4D73-86D4-F32219843144}" type="pres">
      <dgm:prSet presAssocID="{1E85CEFC-5D83-4BFE-AB24-CEF4B5BE8AA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EC03615-744E-40EB-848A-4C430D4588D1}" type="pres">
      <dgm:prSet presAssocID="{1E85CEFC-5D83-4BFE-AB24-CEF4B5BE8AA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2731EC07-1967-47FC-953F-9F47922AF8B3}" type="presOf" srcId="{F15A118D-FF38-4DF5-8A0F-ACC4DD553D44}" destId="{591ED314-770A-494F-A4C6-2053A6FD966B}" srcOrd="0" destOrd="0" presId="urn:microsoft.com/office/officeart/2005/8/layout/hList1"/>
    <dgm:cxn modelId="{AAF7F911-266A-4682-A224-80D3EC5FB4C7}" type="presOf" srcId="{D08AC1BC-8AFB-4F62-AC99-CCA2382908D2}" destId="{BEC03615-744E-40EB-848A-4C430D4588D1}" srcOrd="0" destOrd="1" presId="urn:microsoft.com/office/officeart/2005/8/layout/hList1"/>
    <dgm:cxn modelId="{D041EC17-9AEF-4DB5-B1BF-9AC611D2989B}" srcId="{1E85CEFC-5D83-4BFE-AB24-CEF4B5BE8AAD}" destId="{597817DF-123E-46EF-BDC7-9D742D79E154}" srcOrd="4" destOrd="0" parTransId="{EFFD075A-6FE0-4672-BBF8-EDCC9A622500}" sibTransId="{BAE5DCB8-72F2-46AC-AD2A-475CA687636B}"/>
    <dgm:cxn modelId="{BBBCA839-0904-429D-9FB4-33D42F54A97D}" srcId="{1E85CEFC-5D83-4BFE-AB24-CEF4B5BE8AAD}" destId="{D08AC1BC-8AFB-4F62-AC99-CCA2382908D2}" srcOrd="1" destOrd="0" parTransId="{C8D997DE-7B8D-4BAF-AABC-5F6C7F0BC949}" sibTransId="{C0A25948-4B1A-4E76-A3C9-FB3F69381A6F}"/>
    <dgm:cxn modelId="{3902053C-8FFF-4EA6-A7C3-8E799230F6BC}" type="presOf" srcId="{D8F058A1-495F-4DDE-A58B-063848ACE3C4}" destId="{BEC03615-744E-40EB-848A-4C430D4588D1}" srcOrd="0" destOrd="3" presId="urn:microsoft.com/office/officeart/2005/8/layout/hList1"/>
    <dgm:cxn modelId="{4FB3185C-7A46-40BF-8A87-1D0676A11940}" srcId="{1E85CEFC-5D83-4BFE-AB24-CEF4B5BE8AAD}" destId="{93482FEC-22BB-46E2-9C88-AD4DD8D9726E}" srcOrd="5" destOrd="0" parTransId="{E90DB124-FAA5-470D-9740-C2DA7D53AE68}" sibTransId="{B22DC4DD-56FD-48B1-88F8-F803F9F1BB01}"/>
    <dgm:cxn modelId="{AD952345-298D-447C-9652-C1C943671695}" srcId="{1E85CEFC-5D83-4BFE-AB24-CEF4B5BE8AAD}" destId="{58B70D88-79B1-49B4-BCF3-F23BAC62C03D}" srcOrd="9" destOrd="0" parTransId="{2E15B9FA-E6C7-4B88-9180-126C5CCFAD5D}" sibTransId="{2C0FE6C8-E93F-4E42-827B-296CC7D577C2}"/>
    <dgm:cxn modelId="{FB0BD565-CC95-49EE-9248-54C96F3CDDD6}" srcId="{F15A118D-FF38-4DF5-8A0F-ACC4DD553D44}" destId="{1E85CEFC-5D83-4BFE-AB24-CEF4B5BE8AAD}" srcOrd="0" destOrd="0" parTransId="{FAA41287-B2A0-42F0-BD87-760C32B53A1A}" sibTransId="{FB1528BB-EC45-4B26-ADFD-BD269C299B5C}"/>
    <dgm:cxn modelId="{A42DFC45-B751-4888-8F07-2983E3B82189}" type="presOf" srcId="{687BD278-13C8-451E-9628-B849420E26C3}" destId="{BEC03615-744E-40EB-848A-4C430D4588D1}" srcOrd="0" destOrd="0" presId="urn:microsoft.com/office/officeart/2005/8/layout/hList1"/>
    <dgm:cxn modelId="{A969FA47-861D-41AA-8F1D-47AB84322A9F}" type="presOf" srcId="{58B70D88-79B1-49B4-BCF3-F23BAC62C03D}" destId="{BEC03615-744E-40EB-848A-4C430D4588D1}" srcOrd="0" destOrd="9" presId="urn:microsoft.com/office/officeart/2005/8/layout/hList1"/>
    <dgm:cxn modelId="{875D1D53-F1DC-4B88-9E4E-0CE2A622C7ED}" srcId="{1E85CEFC-5D83-4BFE-AB24-CEF4B5BE8AAD}" destId="{5D1799B8-2123-49C3-BD10-3F1602C49B0E}" srcOrd="7" destOrd="0" parTransId="{7869F5DB-F79A-47B1-87C0-48164290BCD0}" sibTransId="{F15EC344-07B9-4197-8359-724C95FD3590}"/>
    <dgm:cxn modelId="{4F878B73-5DB0-4637-977E-8C6D07F36507}" type="presOf" srcId="{EBC16AC7-5412-4BFF-A048-5BDF2BBAF073}" destId="{BEC03615-744E-40EB-848A-4C430D4588D1}" srcOrd="0" destOrd="2" presId="urn:microsoft.com/office/officeart/2005/8/layout/hList1"/>
    <dgm:cxn modelId="{B83E0A58-5B7B-405F-B7CF-F538F32DCD93}" type="presOf" srcId="{FC6707C1-72CF-4BEA-9C9C-9487294689BD}" destId="{BEC03615-744E-40EB-848A-4C430D4588D1}" srcOrd="0" destOrd="8" presId="urn:microsoft.com/office/officeart/2005/8/layout/hList1"/>
    <dgm:cxn modelId="{6323E887-70AB-4308-A3D3-3EE530D493D4}" srcId="{1E85CEFC-5D83-4BFE-AB24-CEF4B5BE8AAD}" destId="{FC6707C1-72CF-4BEA-9C9C-9487294689BD}" srcOrd="8" destOrd="0" parTransId="{1F9F4EB7-DB3E-4EE4-907E-E5FE15CDDDCD}" sibTransId="{06E02A44-6DD7-4BA7-A476-AD00745501B4}"/>
    <dgm:cxn modelId="{5AA20E92-5DCA-4DAA-A0C2-11605D899C39}" type="presOf" srcId="{F4C23024-1906-4D11-B228-76956EAAA6E1}" destId="{BEC03615-744E-40EB-848A-4C430D4588D1}" srcOrd="0" destOrd="6" presId="urn:microsoft.com/office/officeart/2005/8/layout/hList1"/>
    <dgm:cxn modelId="{69A8F29D-24FE-4A9C-958F-A6EE72C3235A}" type="presOf" srcId="{1E85CEFC-5D83-4BFE-AB24-CEF4B5BE8AAD}" destId="{70E96E58-8821-4D73-86D4-F32219843144}" srcOrd="0" destOrd="0" presId="urn:microsoft.com/office/officeart/2005/8/layout/hList1"/>
    <dgm:cxn modelId="{A80E4BA7-139E-4F11-8623-5920BCA01712}" srcId="{1E85CEFC-5D83-4BFE-AB24-CEF4B5BE8AAD}" destId="{EBC16AC7-5412-4BFF-A048-5BDF2BBAF073}" srcOrd="2" destOrd="0" parTransId="{2804279E-6A21-4B64-AE0A-B89B063998BA}" sibTransId="{B50AF46A-B0DF-485E-BAA9-C4910F864F94}"/>
    <dgm:cxn modelId="{F544BFC2-814C-4203-A364-0D616913F9FB}" type="presOf" srcId="{93482FEC-22BB-46E2-9C88-AD4DD8D9726E}" destId="{BEC03615-744E-40EB-848A-4C430D4588D1}" srcOrd="0" destOrd="5" presId="urn:microsoft.com/office/officeart/2005/8/layout/hList1"/>
    <dgm:cxn modelId="{8934A4C9-1BB3-4F27-BA6A-C0D5E160C255}" srcId="{1E85CEFC-5D83-4BFE-AB24-CEF4B5BE8AAD}" destId="{687BD278-13C8-451E-9628-B849420E26C3}" srcOrd="0" destOrd="0" parTransId="{6355CBDA-FEB7-4B48-B32A-ECFB85D95CF0}" sibTransId="{169FE0CE-559F-4E81-8778-8299AD27E30C}"/>
    <dgm:cxn modelId="{CA131DD7-5538-4D2B-B801-9F3C04D188D0}" srcId="{1E85CEFC-5D83-4BFE-AB24-CEF4B5BE8AAD}" destId="{D8F058A1-495F-4DDE-A58B-063848ACE3C4}" srcOrd="3" destOrd="0" parTransId="{9BFCB82B-D581-4871-91E5-0A75F2A58C0C}" sibTransId="{0180FF2A-5F9B-44C2-8087-C4F60D491D90}"/>
    <dgm:cxn modelId="{A0D578E6-DF2C-4764-8CF3-DD6EFF280C26}" srcId="{1E85CEFC-5D83-4BFE-AB24-CEF4B5BE8AAD}" destId="{F4C23024-1906-4D11-B228-76956EAAA6E1}" srcOrd="6" destOrd="0" parTransId="{5398F0A0-B18F-4636-A3C9-B452BB2210CF}" sibTransId="{46D85E3C-500D-4BBC-BCBD-D1D204DA2AE9}"/>
    <dgm:cxn modelId="{585F60FC-9C40-4D84-90E0-4C9DE6CED0E9}" type="presOf" srcId="{597817DF-123E-46EF-BDC7-9D742D79E154}" destId="{BEC03615-744E-40EB-848A-4C430D4588D1}" srcOrd="0" destOrd="4" presId="urn:microsoft.com/office/officeart/2005/8/layout/hList1"/>
    <dgm:cxn modelId="{1B9254FD-0338-453E-B9BB-8D7A068FDC7D}" type="presOf" srcId="{5D1799B8-2123-49C3-BD10-3F1602C49B0E}" destId="{BEC03615-744E-40EB-848A-4C430D4588D1}" srcOrd="0" destOrd="7" presId="urn:microsoft.com/office/officeart/2005/8/layout/hList1"/>
    <dgm:cxn modelId="{1794815F-BC6D-48FE-A4B3-90F34DF86940}" type="presParOf" srcId="{591ED314-770A-494F-A4C6-2053A6FD966B}" destId="{D2A1812B-A77D-4A77-A967-34D0EE3CB8B2}" srcOrd="0" destOrd="0" presId="urn:microsoft.com/office/officeart/2005/8/layout/hList1"/>
    <dgm:cxn modelId="{507453BC-4902-4C75-B299-2C60D8334C43}" type="presParOf" srcId="{D2A1812B-A77D-4A77-A967-34D0EE3CB8B2}" destId="{70E96E58-8821-4D73-86D4-F32219843144}" srcOrd="0" destOrd="0" presId="urn:microsoft.com/office/officeart/2005/8/layout/hList1"/>
    <dgm:cxn modelId="{3FF11F4C-1480-4EB0-8250-238BC4DBB6E7}" type="presParOf" srcId="{D2A1812B-A77D-4A77-A967-34D0EE3CB8B2}" destId="{BEC03615-744E-40EB-848A-4C430D4588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11C977-E95F-4CF5-ADDC-886ACE16EF7A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7C1321-6121-48EF-A39C-BD036B12B038}">
      <dgm:prSet/>
      <dgm:spPr/>
      <dgm:t>
        <a:bodyPr/>
        <a:lstStyle/>
        <a:p>
          <a:r>
            <a:rPr lang="en-US"/>
            <a:t>LZ4</a:t>
          </a:r>
          <a:endParaRPr lang="zh-CN"/>
        </a:p>
      </dgm:t>
    </dgm:pt>
    <dgm:pt modelId="{072A9E67-C42A-415A-8A0D-20DA2ABD9A08}" type="parTrans" cxnId="{BCB3A69B-AC79-4D49-BDB0-5AE245551668}">
      <dgm:prSet/>
      <dgm:spPr/>
      <dgm:t>
        <a:bodyPr/>
        <a:lstStyle/>
        <a:p>
          <a:endParaRPr lang="zh-CN" altLang="en-US"/>
        </a:p>
      </dgm:t>
    </dgm:pt>
    <dgm:pt modelId="{7A31E5EB-380B-4EDE-A718-C9B70B763FCD}" type="sibTrans" cxnId="{BCB3A69B-AC79-4D49-BDB0-5AE245551668}">
      <dgm:prSet/>
      <dgm:spPr/>
      <dgm:t>
        <a:bodyPr/>
        <a:lstStyle/>
        <a:p>
          <a:endParaRPr lang="zh-CN" altLang="en-US"/>
        </a:p>
      </dgm:t>
    </dgm:pt>
    <dgm:pt modelId="{CC539E97-F678-4E23-9538-ED0237B5FBC7}">
      <dgm:prSet/>
      <dgm:spPr/>
      <dgm:t>
        <a:bodyPr/>
        <a:lstStyle/>
        <a:p>
          <a:r>
            <a:rPr lang="en-US"/>
            <a:t>Snappy</a:t>
          </a:r>
          <a:endParaRPr lang="zh-CN"/>
        </a:p>
      </dgm:t>
    </dgm:pt>
    <dgm:pt modelId="{CBE2D96D-8EAB-4F44-ABBA-A11F708A9C13}" type="parTrans" cxnId="{5D6C9C88-2B20-475C-BF90-777317AE7D24}">
      <dgm:prSet/>
      <dgm:spPr/>
      <dgm:t>
        <a:bodyPr/>
        <a:lstStyle/>
        <a:p>
          <a:endParaRPr lang="zh-CN" altLang="en-US"/>
        </a:p>
      </dgm:t>
    </dgm:pt>
    <dgm:pt modelId="{62B682E9-EAA0-4F5C-800E-D6559F98A4B2}" type="sibTrans" cxnId="{5D6C9C88-2B20-475C-BF90-777317AE7D24}">
      <dgm:prSet/>
      <dgm:spPr/>
      <dgm:t>
        <a:bodyPr/>
        <a:lstStyle/>
        <a:p>
          <a:endParaRPr lang="zh-CN" altLang="en-US"/>
        </a:p>
      </dgm:t>
    </dgm:pt>
    <dgm:pt modelId="{CCD19479-ABDF-4A8A-8CAC-D439ED97ADA4}">
      <dgm:prSet/>
      <dgm:spPr/>
      <dgm:t>
        <a:bodyPr/>
        <a:lstStyle/>
        <a:p>
          <a:r>
            <a:rPr lang="en-US"/>
            <a:t>Zlib</a:t>
          </a:r>
          <a:endParaRPr lang="zh-CN"/>
        </a:p>
      </dgm:t>
    </dgm:pt>
    <dgm:pt modelId="{95B95BAA-CA0C-48AD-8BA1-FEAADD82A1DA}" type="parTrans" cxnId="{2DBB1AF9-6BA3-4211-9878-9E4B34FF1E90}">
      <dgm:prSet/>
      <dgm:spPr/>
      <dgm:t>
        <a:bodyPr/>
        <a:lstStyle/>
        <a:p>
          <a:endParaRPr lang="zh-CN" altLang="en-US"/>
        </a:p>
      </dgm:t>
    </dgm:pt>
    <dgm:pt modelId="{6414B520-51A6-442A-A179-943BCE6A0A19}" type="sibTrans" cxnId="{2DBB1AF9-6BA3-4211-9878-9E4B34FF1E90}">
      <dgm:prSet/>
      <dgm:spPr/>
      <dgm:t>
        <a:bodyPr/>
        <a:lstStyle/>
        <a:p>
          <a:endParaRPr lang="zh-CN" altLang="en-US"/>
        </a:p>
      </dgm:t>
    </dgm:pt>
    <dgm:pt modelId="{D8355183-901A-48CC-9A60-ECE8AC3B8DD0}">
      <dgm:prSet/>
      <dgm:spPr>
        <a:solidFill>
          <a:srgbClr val="FFC000"/>
        </a:solidFill>
      </dgm:spPr>
      <dgm:t>
        <a:bodyPr/>
        <a:lstStyle/>
        <a:p>
          <a:r>
            <a:rPr lang="en-US"/>
            <a:t>Gzip</a:t>
          </a:r>
          <a:r>
            <a:rPr lang="zh-CN"/>
            <a:t>？</a:t>
          </a:r>
        </a:p>
      </dgm:t>
    </dgm:pt>
    <dgm:pt modelId="{EED4B9A4-0F9A-4004-BC14-F3EE5349AACB}" type="parTrans" cxnId="{ECD1B101-E94B-4FDC-85F6-8808E6BF9BAD}">
      <dgm:prSet/>
      <dgm:spPr/>
      <dgm:t>
        <a:bodyPr/>
        <a:lstStyle/>
        <a:p>
          <a:endParaRPr lang="zh-CN" altLang="en-US"/>
        </a:p>
      </dgm:t>
    </dgm:pt>
    <dgm:pt modelId="{4E8C2883-310A-4238-8189-0E333179EA9E}" type="sibTrans" cxnId="{ECD1B101-E94B-4FDC-85F6-8808E6BF9BAD}">
      <dgm:prSet/>
      <dgm:spPr/>
      <dgm:t>
        <a:bodyPr/>
        <a:lstStyle/>
        <a:p>
          <a:endParaRPr lang="zh-CN" altLang="en-US"/>
        </a:p>
      </dgm:t>
    </dgm:pt>
    <dgm:pt modelId="{712B564E-8554-46E2-A969-6EE1BE5E99B0}">
      <dgm:prSet/>
      <dgm:spPr>
        <a:solidFill>
          <a:srgbClr val="FFC000"/>
        </a:solidFill>
      </dgm:spPr>
      <dgm:t>
        <a:bodyPr/>
        <a:lstStyle/>
        <a:p>
          <a:r>
            <a:rPr lang="en-US"/>
            <a:t>Lzo</a:t>
          </a:r>
          <a:r>
            <a:rPr lang="zh-CN"/>
            <a:t>？</a:t>
          </a:r>
        </a:p>
      </dgm:t>
    </dgm:pt>
    <dgm:pt modelId="{325CB6B3-C3F8-4831-840B-BBE36FB8FBDB}" type="parTrans" cxnId="{41BBCBF3-ED2F-444F-B2C9-9CAACF3E1B32}">
      <dgm:prSet/>
      <dgm:spPr/>
      <dgm:t>
        <a:bodyPr/>
        <a:lstStyle/>
        <a:p>
          <a:endParaRPr lang="zh-CN" altLang="en-US"/>
        </a:p>
      </dgm:t>
    </dgm:pt>
    <dgm:pt modelId="{C6C7B95D-11C2-48C2-BCEA-54A7A1A58E3C}" type="sibTrans" cxnId="{41BBCBF3-ED2F-444F-B2C9-9CAACF3E1B32}">
      <dgm:prSet/>
      <dgm:spPr/>
      <dgm:t>
        <a:bodyPr/>
        <a:lstStyle/>
        <a:p>
          <a:endParaRPr lang="zh-CN" altLang="en-US"/>
        </a:p>
      </dgm:t>
    </dgm:pt>
    <dgm:pt modelId="{16D8F1D5-AC5E-45C5-B658-DADC13F13DFC}">
      <dgm:prSet/>
      <dgm:spPr>
        <a:solidFill>
          <a:srgbClr val="FFC000"/>
        </a:solidFill>
      </dgm:spPr>
      <dgm:t>
        <a:bodyPr/>
        <a:lstStyle/>
        <a:p>
          <a:r>
            <a:rPr lang="en-US"/>
            <a:t>Bzip</a:t>
          </a:r>
          <a:r>
            <a:rPr lang="zh-CN"/>
            <a:t>？</a:t>
          </a:r>
        </a:p>
      </dgm:t>
    </dgm:pt>
    <dgm:pt modelId="{EC98CDE6-9046-405C-BC3A-E6DE3D11FEB2}" type="parTrans" cxnId="{EC029704-9821-42E6-A99E-D2F6CE1C1AC4}">
      <dgm:prSet/>
      <dgm:spPr/>
      <dgm:t>
        <a:bodyPr/>
        <a:lstStyle/>
        <a:p>
          <a:endParaRPr lang="zh-CN" altLang="en-US"/>
        </a:p>
      </dgm:t>
    </dgm:pt>
    <dgm:pt modelId="{6E8BD762-E476-46C9-AD9E-288F17A6C1A7}" type="sibTrans" cxnId="{EC029704-9821-42E6-A99E-D2F6CE1C1AC4}">
      <dgm:prSet/>
      <dgm:spPr/>
      <dgm:t>
        <a:bodyPr/>
        <a:lstStyle/>
        <a:p>
          <a:endParaRPr lang="zh-CN" altLang="en-US"/>
        </a:p>
      </dgm:t>
    </dgm:pt>
    <dgm:pt modelId="{161A34B1-E443-47BC-B8AB-9C69D7B5E6BA}" type="pres">
      <dgm:prSet presAssocID="{C311C977-E95F-4CF5-ADDC-886ACE16EF7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4DC1FF-DA74-43D7-9A38-036D2084D0BF}" type="pres">
      <dgm:prSet presAssocID="{EB7C1321-6121-48EF-A39C-BD036B12B038}" presName="root" presStyleCnt="0"/>
      <dgm:spPr/>
    </dgm:pt>
    <dgm:pt modelId="{E7C91A3C-0086-4F16-B7A2-1E633D646450}" type="pres">
      <dgm:prSet presAssocID="{EB7C1321-6121-48EF-A39C-BD036B12B038}" presName="rootComposite" presStyleCnt="0"/>
      <dgm:spPr/>
    </dgm:pt>
    <dgm:pt modelId="{075B0E9B-2070-4126-B2FC-7AB224BA9626}" type="pres">
      <dgm:prSet presAssocID="{EB7C1321-6121-48EF-A39C-BD036B12B038}" presName="rootText" presStyleLbl="node1" presStyleIdx="0" presStyleCnt="6"/>
      <dgm:spPr/>
    </dgm:pt>
    <dgm:pt modelId="{9AE4E431-F4B0-4508-9DC0-469E19B8CCDD}" type="pres">
      <dgm:prSet presAssocID="{EB7C1321-6121-48EF-A39C-BD036B12B038}" presName="rootConnector" presStyleLbl="node1" presStyleIdx="0" presStyleCnt="6"/>
      <dgm:spPr/>
    </dgm:pt>
    <dgm:pt modelId="{F64B1F33-3CEA-4EFA-AE0F-260D58083D65}" type="pres">
      <dgm:prSet presAssocID="{EB7C1321-6121-48EF-A39C-BD036B12B038}" presName="childShape" presStyleCnt="0"/>
      <dgm:spPr/>
    </dgm:pt>
    <dgm:pt modelId="{D63B7F27-F116-47C0-980B-515E660981B6}" type="pres">
      <dgm:prSet presAssocID="{CC539E97-F678-4E23-9538-ED0237B5FBC7}" presName="root" presStyleCnt="0"/>
      <dgm:spPr/>
    </dgm:pt>
    <dgm:pt modelId="{E4CF8EAE-759B-4355-8EE9-B44B72ADF59F}" type="pres">
      <dgm:prSet presAssocID="{CC539E97-F678-4E23-9538-ED0237B5FBC7}" presName="rootComposite" presStyleCnt="0"/>
      <dgm:spPr/>
    </dgm:pt>
    <dgm:pt modelId="{3A5CC484-BB0A-4D0B-A94A-8A33141F5365}" type="pres">
      <dgm:prSet presAssocID="{CC539E97-F678-4E23-9538-ED0237B5FBC7}" presName="rootText" presStyleLbl="node1" presStyleIdx="1" presStyleCnt="6"/>
      <dgm:spPr/>
    </dgm:pt>
    <dgm:pt modelId="{5953050D-E46D-4FBF-9E28-1009231BD679}" type="pres">
      <dgm:prSet presAssocID="{CC539E97-F678-4E23-9538-ED0237B5FBC7}" presName="rootConnector" presStyleLbl="node1" presStyleIdx="1" presStyleCnt="6"/>
      <dgm:spPr/>
    </dgm:pt>
    <dgm:pt modelId="{33B753D8-A4EB-4C7C-9F91-0D15C179D17A}" type="pres">
      <dgm:prSet presAssocID="{CC539E97-F678-4E23-9538-ED0237B5FBC7}" presName="childShape" presStyleCnt="0"/>
      <dgm:spPr/>
    </dgm:pt>
    <dgm:pt modelId="{B31F43E3-DFA8-458F-B04B-3C31EB92C68E}" type="pres">
      <dgm:prSet presAssocID="{CCD19479-ABDF-4A8A-8CAC-D439ED97ADA4}" presName="root" presStyleCnt="0"/>
      <dgm:spPr/>
    </dgm:pt>
    <dgm:pt modelId="{C7909D50-0A64-4C59-A65B-DEB15805B619}" type="pres">
      <dgm:prSet presAssocID="{CCD19479-ABDF-4A8A-8CAC-D439ED97ADA4}" presName="rootComposite" presStyleCnt="0"/>
      <dgm:spPr/>
    </dgm:pt>
    <dgm:pt modelId="{A15BDB65-0D38-4D96-B665-764E9343A9BF}" type="pres">
      <dgm:prSet presAssocID="{CCD19479-ABDF-4A8A-8CAC-D439ED97ADA4}" presName="rootText" presStyleLbl="node1" presStyleIdx="2" presStyleCnt="6"/>
      <dgm:spPr/>
    </dgm:pt>
    <dgm:pt modelId="{1F787B81-448C-440B-BB42-28654B9FC32C}" type="pres">
      <dgm:prSet presAssocID="{CCD19479-ABDF-4A8A-8CAC-D439ED97ADA4}" presName="rootConnector" presStyleLbl="node1" presStyleIdx="2" presStyleCnt="6"/>
      <dgm:spPr/>
    </dgm:pt>
    <dgm:pt modelId="{2BA274EA-DA1F-4F5C-8D53-A21DB70F3DEB}" type="pres">
      <dgm:prSet presAssocID="{CCD19479-ABDF-4A8A-8CAC-D439ED97ADA4}" presName="childShape" presStyleCnt="0"/>
      <dgm:spPr/>
    </dgm:pt>
    <dgm:pt modelId="{42CC4588-87E8-4FA6-964F-F39709E90EAB}" type="pres">
      <dgm:prSet presAssocID="{D8355183-901A-48CC-9A60-ECE8AC3B8DD0}" presName="root" presStyleCnt="0"/>
      <dgm:spPr/>
    </dgm:pt>
    <dgm:pt modelId="{1E4F194B-EAA0-4A9A-B530-51BBD559A111}" type="pres">
      <dgm:prSet presAssocID="{D8355183-901A-48CC-9A60-ECE8AC3B8DD0}" presName="rootComposite" presStyleCnt="0"/>
      <dgm:spPr/>
    </dgm:pt>
    <dgm:pt modelId="{29C752C5-627B-439B-B5DB-1667D834B56B}" type="pres">
      <dgm:prSet presAssocID="{D8355183-901A-48CC-9A60-ECE8AC3B8DD0}" presName="rootText" presStyleLbl="node1" presStyleIdx="3" presStyleCnt="6"/>
      <dgm:spPr/>
    </dgm:pt>
    <dgm:pt modelId="{7934A33A-BBCB-4D69-96F2-FA409DCBF757}" type="pres">
      <dgm:prSet presAssocID="{D8355183-901A-48CC-9A60-ECE8AC3B8DD0}" presName="rootConnector" presStyleLbl="node1" presStyleIdx="3" presStyleCnt="6"/>
      <dgm:spPr/>
    </dgm:pt>
    <dgm:pt modelId="{3A586A40-641A-4C2E-ABC1-720D7D47F074}" type="pres">
      <dgm:prSet presAssocID="{D8355183-901A-48CC-9A60-ECE8AC3B8DD0}" presName="childShape" presStyleCnt="0"/>
      <dgm:spPr/>
    </dgm:pt>
    <dgm:pt modelId="{DE09C3A0-0F42-4D48-A389-8BDD1F39992D}" type="pres">
      <dgm:prSet presAssocID="{712B564E-8554-46E2-A969-6EE1BE5E99B0}" presName="root" presStyleCnt="0"/>
      <dgm:spPr/>
    </dgm:pt>
    <dgm:pt modelId="{B4E27BB0-2FB0-4BBF-BB11-4FCB9FD3A267}" type="pres">
      <dgm:prSet presAssocID="{712B564E-8554-46E2-A969-6EE1BE5E99B0}" presName="rootComposite" presStyleCnt="0"/>
      <dgm:spPr/>
    </dgm:pt>
    <dgm:pt modelId="{232D66F3-D74A-4988-B63B-B3F6A7BD2BE0}" type="pres">
      <dgm:prSet presAssocID="{712B564E-8554-46E2-A969-6EE1BE5E99B0}" presName="rootText" presStyleLbl="node1" presStyleIdx="4" presStyleCnt="6"/>
      <dgm:spPr/>
    </dgm:pt>
    <dgm:pt modelId="{52BCBF05-E7D2-4350-9A02-B2184FF00CF1}" type="pres">
      <dgm:prSet presAssocID="{712B564E-8554-46E2-A969-6EE1BE5E99B0}" presName="rootConnector" presStyleLbl="node1" presStyleIdx="4" presStyleCnt="6"/>
      <dgm:spPr/>
    </dgm:pt>
    <dgm:pt modelId="{659BD167-23DC-49CB-8872-263C1A7C10E4}" type="pres">
      <dgm:prSet presAssocID="{712B564E-8554-46E2-A969-6EE1BE5E99B0}" presName="childShape" presStyleCnt="0"/>
      <dgm:spPr/>
    </dgm:pt>
    <dgm:pt modelId="{F713B80C-76D9-4DDF-989E-5D09FCA6F8B0}" type="pres">
      <dgm:prSet presAssocID="{16D8F1D5-AC5E-45C5-B658-DADC13F13DFC}" presName="root" presStyleCnt="0"/>
      <dgm:spPr/>
    </dgm:pt>
    <dgm:pt modelId="{A67C3D29-F1A8-4216-A83F-9EEB2B427289}" type="pres">
      <dgm:prSet presAssocID="{16D8F1D5-AC5E-45C5-B658-DADC13F13DFC}" presName="rootComposite" presStyleCnt="0"/>
      <dgm:spPr/>
    </dgm:pt>
    <dgm:pt modelId="{E0AE3885-598A-43A9-A630-4038E4720C22}" type="pres">
      <dgm:prSet presAssocID="{16D8F1D5-AC5E-45C5-B658-DADC13F13DFC}" presName="rootText" presStyleLbl="node1" presStyleIdx="5" presStyleCnt="6"/>
      <dgm:spPr/>
    </dgm:pt>
    <dgm:pt modelId="{CF5939C3-AEAB-4117-9102-E06920E0C629}" type="pres">
      <dgm:prSet presAssocID="{16D8F1D5-AC5E-45C5-B658-DADC13F13DFC}" presName="rootConnector" presStyleLbl="node1" presStyleIdx="5" presStyleCnt="6"/>
      <dgm:spPr/>
    </dgm:pt>
    <dgm:pt modelId="{E9068908-F92F-43C3-B85D-C5E559EE641C}" type="pres">
      <dgm:prSet presAssocID="{16D8F1D5-AC5E-45C5-B658-DADC13F13DFC}" presName="childShape" presStyleCnt="0"/>
      <dgm:spPr/>
    </dgm:pt>
  </dgm:ptLst>
  <dgm:cxnLst>
    <dgm:cxn modelId="{ECD1B101-E94B-4FDC-85F6-8808E6BF9BAD}" srcId="{C311C977-E95F-4CF5-ADDC-886ACE16EF7A}" destId="{D8355183-901A-48CC-9A60-ECE8AC3B8DD0}" srcOrd="3" destOrd="0" parTransId="{EED4B9A4-0F9A-4004-BC14-F3EE5349AACB}" sibTransId="{4E8C2883-310A-4238-8189-0E333179EA9E}"/>
    <dgm:cxn modelId="{EC029704-9821-42E6-A99E-D2F6CE1C1AC4}" srcId="{C311C977-E95F-4CF5-ADDC-886ACE16EF7A}" destId="{16D8F1D5-AC5E-45C5-B658-DADC13F13DFC}" srcOrd="5" destOrd="0" parTransId="{EC98CDE6-9046-405C-BC3A-E6DE3D11FEB2}" sibTransId="{6E8BD762-E476-46C9-AD9E-288F17A6C1A7}"/>
    <dgm:cxn modelId="{1169FB08-1555-4A65-8D94-E59031EDEE37}" type="presOf" srcId="{16D8F1D5-AC5E-45C5-B658-DADC13F13DFC}" destId="{E0AE3885-598A-43A9-A630-4038E4720C22}" srcOrd="0" destOrd="0" presId="urn:microsoft.com/office/officeart/2005/8/layout/hierarchy3"/>
    <dgm:cxn modelId="{2138DF4B-C2F6-4469-8E76-112092764179}" type="presOf" srcId="{D8355183-901A-48CC-9A60-ECE8AC3B8DD0}" destId="{29C752C5-627B-439B-B5DB-1667D834B56B}" srcOrd="0" destOrd="0" presId="urn:microsoft.com/office/officeart/2005/8/layout/hierarchy3"/>
    <dgm:cxn modelId="{FAB2846E-7C2D-4CD0-BB13-A5437E531FBE}" type="presOf" srcId="{EB7C1321-6121-48EF-A39C-BD036B12B038}" destId="{075B0E9B-2070-4126-B2FC-7AB224BA9626}" srcOrd="0" destOrd="0" presId="urn:microsoft.com/office/officeart/2005/8/layout/hierarchy3"/>
    <dgm:cxn modelId="{5D6C9C88-2B20-475C-BF90-777317AE7D24}" srcId="{C311C977-E95F-4CF5-ADDC-886ACE16EF7A}" destId="{CC539E97-F678-4E23-9538-ED0237B5FBC7}" srcOrd="1" destOrd="0" parTransId="{CBE2D96D-8EAB-4F44-ABBA-A11F708A9C13}" sibTransId="{62B682E9-EAA0-4F5C-800E-D6559F98A4B2}"/>
    <dgm:cxn modelId="{07AF649B-71F6-41B9-815A-7F8408488E9F}" type="presOf" srcId="{EB7C1321-6121-48EF-A39C-BD036B12B038}" destId="{9AE4E431-F4B0-4508-9DC0-469E19B8CCDD}" srcOrd="1" destOrd="0" presId="urn:microsoft.com/office/officeart/2005/8/layout/hierarchy3"/>
    <dgm:cxn modelId="{BCB3A69B-AC79-4D49-BDB0-5AE245551668}" srcId="{C311C977-E95F-4CF5-ADDC-886ACE16EF7A}" destId="{EB7C1321-6121-48EF-A39C-BD036B12B038}" srcOrd="0" destOrd="0" parTransId="{072A9E67-C42A-415A-8A0D-20DA2ABD9A08}" sibTransId="{7A31E5EB-380B-4EDE-A718-C9B70B763FCD}"/>
    <dgm:cxn modelId="{F47332A7-F47E-4AF0-BCD8-DD6526461493}" type="presOf" srcId="{CCD19479-ABDF-4A8A-8CAC-D439ED97ADA4}" destId="{1F787B81-448C-440B-BB42-28654B9FC32C}" srcOrd="1" destOrd="0" presId="urn:microsoft.com/office/officeart/2005/8/layout/hierarchy3"/>
    <dgm:cxn modelId="{87C98BAB-F1BC-4A36-824A-83A3C4ACBA34}" type="presOf" srcId="{CC539E97-F678-4E23-9538-ED0237B5FBC7}" destId="{5953050D-E46D-4FBF-9E28-1009231BD679}" srcOrd="1" destOrd="0" presId="urn:microsoft.com/office/officeart/2005/8/layout/hierarchy3"/>
    <dgm:cxn modelId="{D845D1B4-2549-4326-BA0A-C9818A3B847C}" type="presOf" srcId="{712B564E-8554-46E2-A969-6EE1BE5E99B0}" destId="{232D66F3-D74A-4988-B63B-B3F6A7BD2BE0}" srcOrd="0" destOrd="0" presId="urn:microsoft.com/office/officeart/2005/8/layout/hierarchy3"/>
    <dgm:cxn modelId="{D7A8A4B6-C4D3-4626-B758-810737F25CE9}" type="presOf" srcId="{CC539E97-F678-4E23-9538-ED0237B5FBC7}" destId="{3A5CC484-BB0A-4D0B-A94A-8A33141F5365}" srcOrd="0" destOrd="0" presId="urn:microsoft.com/office/officeart/2005/8/layout/hierarchy3"/>
    <dgm:cxn modelId="{2F3646BC-0A68-434C-8F99-0A6DDAA31277}" type="presOf" srcId="{712B564E-8554-46E2-A969-6EE1BE5E99B0}" destId="{52BCBF05-E7D2-4350-9A02-B2184FF00CF1}" srcOrd="1" destOrd="0" presId="urn:microsoft.com/office/officeart/2005/8/layout/hierarchy3"/>
    <dgm:cxn modelId="{46AE67C3-95E3-41DF-B058-5CB74A2C6ECE}" type="presOf" srcId="{D8355183-901A-48CC-9A60-ECE8AC3B8DD0}" destId="{7934A33A-BBCB-4D69-96F2-FA409DCBF757}" srcOrd="1" destOrd="0" presId="urn:microsoft.com/office/officeart/2005/8/layout/hierarchy3"/>
    <dgm:cxn modelId="{3F7366C4-D13A-4023-A7F5-DF709982C550}" type="presOf" srcId="{16D8F1D5-AC5E-45C5-B658-DADC13F13DFC}" destId="{CF5939C3-AEAB-4117-9102-E06920E0C629}" srcOrd="1" destOrd="0" presId="urn:microsoft.com/office/officeart/2005/8/layout/hierarchy3"/>
    <dgm:cxn modelId="{41BBCBF3-ED2F-444F-B2C9-9CAACF3E1B32}" srcId="{C311C977-E95F-4CF5-ADDC-886ACE16EF7A}" destId="{712B564E-8554-46E2-A969-6EE1BE5E99B0}" srcOrd="4" destOrd="0" parTransId="{325CB6B3-C3F8-4831-840B-BBE36FB8FBDB}" sibTransId="{C6C7B95D-11C2-48C2-BCEA-54A7A1A58E3C}"/>
    <dgm:cxn modelId="{B9383DF6-8E8F-4638-A0E9-8B27A094D562}" type="presOf" srcId="{CCD19479-ABDF-4A8A-8CAC-D439ED97ADA4}" destId="{A15BDB65-0D38-4D96-B665-764E9343A9BF}" srcOrd="0" destOrd="0" presId="urn:microsoft.com/office/officeart/2005/8/layout/hierarchy3"/>
    <dgm:cxn modelId="{2DBB1AF9-6BA3-4211-9878-9E4B34FF1E90}" srcId="{C311C977-E95F-4CF5-ADDC-886ACE16EF7A}" destId="{CCD19479-ABDF-4A8A-8CAC-D439ED97ADA4}" srcOrd="2" destOrd="0" parTransId="{95B95BAA-CA0C-48AD-8BA1-FEAADD82A1DA}" sibTransId="{6414B520-51A6-442A-A179-943BCE6A0A19}"/>
    <dgm:cxn modelId="{0C65A6FA-FB01-4271-AC69-B229BEC61347}" type="presOf" srcId="{C311C977-E95F-4CF5-ADDC-886ACE16EF7A}" destId="{161A34B1-E443-47BC-B8AB-9C69D7B5E6BA}" srcOrd="0" destOrd="0" presId="urn:microsoft.com/office/officeart/2005/8/layout/hierarchy3"/>
    <dgm:cxn modelId="{162686A9-C224-4529-880C-4B3954FAB3FE}" type="presParOf" srcId="{161A34B1-E443-47BC-B8AB-9C69D7B5E6BA}" destId="{4A4DC1FF-DA74-43D7-9A38-036D2084D0BF}" srcOrd="0" destOrd="0" presId="urn:microsoft.com/office/officeart/2005/8/layout/hierarchy3"/>
    <dgm:cxn modelId="{AB2A8531-908F-44E2-90F5-5A37DD6F3A47}" type="presParOf" srcId="{4A4DC1FF-DA74-43D7-9A38-036D2084D0BF}" destId="{E7C91A3C-0086-4F16-B7A2-1E633D646450}" srcOrd="0" destOrd="0" presId="urn:microsoft.com/office/officeart/2005/8/layout/hierarchy3"/>
    <dgm:cxn modelId="{D2B5B823-51D9-45BA-9632-F120AFAE8E66}" type="presParOf" srcId="{E7C91A3C-0086-4F16-B7A2-1E633D646450}" destId="{075B0E9B-2070-4126-B2FC-7AB224BA9626}" srcOrd="0" destOrd="0" presId="urn:microsoft.com/office/officeart/2005/8/layout/hierarchy3"/>
    <dgm:cxn modelId="{C76FC472-9501-4B95-B6A4-F96CE99E5258}" type="presParOf" srcId="{E7C91A3C-0086-4F16-B7A2-1E633D646450}" destId="{9AE4E431-F4B0-4508-9DC0-469E19B8CCDD}" srcOrd="1" destOrd="0" presId="urn:microsoft.com/office/officeart/2005/8/layout/hierarchy3"/>
    <dgm:cxn modelId="{6D7297C4-8609-44CA-976C-A426976940EC}" type="presParOf" srcId="{4A4DC1FF-DA74-43D7-9A38-036D2084D0BF}" destId="{F64B1F33-3CEA-4EFA-AE0F-260D58083D65}" srcOrd="1" destOrd="0" presId="urn:microsoft.com/office/officeart/2005/8/layout/hierarchy3"/>
    <dgm:cxn modelId="{16F06D49-D6AA-4195-B43F-564EB9F85DF6}" type="presParOf" srcId="{161A34B1-E443-47BC-B8AB-9C69D7B5E6BA}" destId="{D63B7F27-F116-47C0-980B-515E660981B6}" srcOrd="1" destOrd="0" presId="urn:microsoft.com/office/officeart/2005/8/layout/hierarchy3"/>
    <dgm:cxn modelId="{315EEF6A-9DD3-4E9A-852E-C96DDD3F1C08}" type="presParOf" srcId="{D63B7F27-F116-47C0-980B-515E660981B6}" destId="{E4CF8EAE-759B-4355-8EE9-B44B72ADF59F}" srcOrd="0" destOrd="0" presId="urn:microsoft.com/office/officeart/2005/8/layout/hierarchy3"/>
    <dgm:cxn modelId="{BE87C338-F453-468C-9E82-2BAA38C79D93}" type="presParOf" srcId="{E4CF8EAE-759B-4355-8EE9-B44B72ADF59F}" destId="{3A5CC484-BB0A-4D0B-A94A-8A33141F5365}" srcOrd="0" destOrd="0" presId="urn:microsoft.com/office/officeart/2005/8/layout/hierarchy3"/>
    <dgm:cxn modelId="{3231706C-52E3-4870-9C4D-319FE055C39B}" type="presParOf" srcId="{E4CF8EAE-759B-4355-8EE9-B44B72ADF59F}" destId="{5953050D-E46D-4FBF-9E28-1009231BD679}" srcOrd="1" destOrd="0" presId="urn:microsoft.com/office/officeart/2005/8/layout/hierarchy3"/>
    <dgm:cxn modelId="{C563C0F1-C811-42C5-8B23-56C75D92405C}" type="presParOf" srcId="{D63B7F27-F116-47C0-980B-515E660981B6}" destId="{33B753D8-A4EB-4C7C-9F91-0D15C179D17A}" srcOrd="1" destOrd="0" presId="urn:microsoft.com/office/officeart/2005/8/layout/hierarchy3"/>
    <dgm:cxn modelId="{D250DEDD-9DDF-47E5-AF6A-78EAB24EFBDF}" type="presParOf" srcId="{161A34B1-E443-47BC-B8AB-9C69D7B5E6BA}" destId="{B31F43E3-DFA8-458F-B04B-3C31EB92C68E}" srcOrd="2" destOrd="0" presId="urn:microsoft.com/office/officeart/2005/8/layout/hierarchy3"/>
    <dgm:cxn modelId="{4EDAE83D-CCF7-40E1-843A-62D916B62BDE}" type="presParOf" srcId="{B31F43E3-DFA8-458F-B04B-3C31EB92C68E}" destId="{C7909D50-0A64-4C59-A65B-DEB15805B619}" srcOrd="0" destOrd="0" presId="urn:microsoft.com/office/officeart/2005/8/layout/hierarchy3"/>
    <dgm:cxn modelId="{1882E3EE-B540-42E0-94A4-272CA8231D09}" type="presParOf" srcId="{C7909D50-0A64-4C59-A65B-DEB15805B619}" destId="{A15BDB65-0D38-4D96-B665-764E9343A9BF}" srcOrd="0" destOrd="0" presId="urn:microsoft.com/office/officeart/2005/8/layout/hierarchy3"/>
    <dgm:cxn modelId="{FEE64988-7196-4924-826D-BC3170DD0948}" type="presParOf" srcId="{C7909D50-0A64-4C59-A65B-DEB15805B619}" destId="{1F787B81-448C-440B-BB42-28654B9FC32C}" srcOrd="1" destOrd="0" presId="urn:microsoft.com/office/officeart/2005/8/layout/hierarchy3"/>
    <dgm:cxn modelId="{FDF1FA11-2D1A-4DF5-A5EA-E079DCC1FA1A}" type="presParOf" srcId="{B31F43E3-DFA8-458F-B04B-3C31EB92C68E}" destId="{2BA274EA-DA1F-4F5C-8D53-A21DB70F3DEB}" srcOrd="1" destOrd="0" presId="urn:microsoft.com/office/officeart/2005/8/layout/hierarchy3"/>
    <dgm:cxn modelId="{62EE57C6-AB05-4436-872A-8AAB45C2DD8C}" type="presParOf" srcId="{161A34B1-E443-47BC-B8AB-9C69D7B5E6BA}" destId="{42CC4588-87E8-4FA6-964F-F39709E90EAB}" srcOrd="3" destOrd="0" presId="urn:microsoft.com/office/officeart/2005/8/layout/hierarchy3"/>
    <dgm:cxn modelId="{3FC2B507-02CC-4A27-8A1A-DD4C6943D5D5}" type="presParOf" srcId="{42CC4588-87E8-4FA6-964F-F39709E90EAB}" destId="{1E4F194B-EAA0-4A9A-B530-51BBD559A111}" srcOrd="0" destOrd="0" presId="urn:microsoft.com/office/officeart/2005/8/layout/hierarchy3"/>
    <dgm:cxn modelId="{DAE57DAE-38D1-430F-804E-9C7AEEE5D09D}" type="presParOf" srcId="{1E4F194B-EAA0-4A9A-B530-51BBD559A111}" destId="{29C752C5-627B-439B-B5DB-1667D834B56B}" srcOrd="0" destOrd="0" presId="urn:microsoft.com/office/officeart/2005/8/layout/hierarchy3"/>
    <dgm:cxn modelId="{B52B8C5F-F1D6-4D77-81C6-035FAF8D89F3}" type="presParOf" srcId="{1E4F194B-EAA0-4A9A-B530-51BBD559A111}" destId="{7934A33A-BBCB-4D69-96F2-FA409DCBF757}" srcOrd="1" destOrd="0" presId="urn:microsoft.com/office/officeart/2005/8/layout/hierarchy3"/>
    <dgm:cxn modelId="{B88060E0-DA46-46D7-A7D8-DEFA6B914800}" type="presParOf" srcId="{42CC4588-87E8-4FA6-964F-F39709E90EAB}" destId="{3A586A40-641A-4C2E-ABC1-720D7D47F074}" srcOrd="1" destOrd="0" presId="urn:microsoft.com/office/officeart/2005/8/layout/hierarchy3"/>
    <dgm:cxn modelId="{9DE9EA0C-D94F-4E27-9A0B-E5268A490F8B}" type="presParOf" srcId="{161A34B1-E443-47BC-B8AB-9C69D7B5E6BA}" destId="{DE09C3A0-0F42-4D48-A389-8BDD1F39992D}" srcOrd="4" destOrd="0" presId="urn:microsoft.com/office/officeart/2005/8/layout/hierarchy3"/>
    <dgm:cxn modelId="{43053725-985D-4D9A-A265-52D87559269E}" type="presParOf" srcId="{DE09C3A0-0F42-4D48-A389-8BDD1F39992D}" destId="{B4E27BB0-2FB0-4BBF-BB11-4FCB9FD3A267}" srcOrd="0" destOrd="0" presId="urn:microsoft.com/office/officeart/2005/8/layout/hierarchy3"/>
    <dgm:cxn modelId="{E4065739-A9B1-46D9-AB30-5D26743B1D40}" type="presParOf" srcId="{B4E27BB0-2FB0-4BBF-BB11-4FCB9FD3A267}" destId="{232D66F3-D74A-4988-B63B-B3F6A7BD2BE0}" srcOrd="0" destOrd="0" presId="urn:microsoft.com/office/officeart/2005/8/layout/hierarchy3"/>
    <dgm:cxn modelId="{C607314A-5440-4D34-B833-1E0E2DCBCB66}" type="presParOf" srcId="{B4E27BB0-2FB0-4BBF-BB11-4FCB9FD3A267}" destId="{52BCBF05-E7D2-4350-9A02-B2184FF00CF1}" srcOrd="1" destOrd="0" presId="urn:microsoft.com/office/officeart/2005/8/layout/hierarchy3"/>
    <dgm:cxn modelId="{652B0231-04AE-48EB-A4E8-1B3CB66F523E}" type="presParOf" srcId="{DE09C3A0-0F42-4D48-A389-8BDD1F39992D}" destId="{659BD167-23DC-49CB-8872-263C1A7C10E4}" srcOrd="1" destOrd="0" presId="urn:microsoft.com/office/officeart/2005/8/layout/hierarchy3"/>
    <dgm:cxn modelId="{25C6EB78-1E36-4197-A24F-C652CC54E37E}" type="presParOf" srcId="{161A34B1-E443-47BC-B8AB-9C69D7B5E6BA}" destId="{F713B80C-76D9-4DDF-989E-5D09FCA6F8B0}" srcOrd="5" destOrd="0" presId="urn:microsoft.com/office/officeart/2005/8/layout/hierarchy3"/>
    <dgm:cxn modelId="{11A12F4B-B9D1-4999-BB16-49D2AD2045BB}" type="presParOf" srcId="{F713B80C-76D9-4DDF-989E-5D09FCA6F8B0}" destId="{A67C3D29-F1A8-4216-A83F-9EEB2B427289}" srcOrd="0" destOrd="0" presId="urn:microsoft.com/office/officeart/2005/8/layout/hierarchy3"/>
    <dgm:cxn modelId="{F5FA383D-CBDE-4EAA-A718-67AB39E5EF67}" type="presParOf" srcId="{A67C3D29-F1A8-4216-A83F-9EEB2B427289}" destId="{E0AE3885-598A-43A9-A630-4038E4720C22}" srcOrd="0" destOrd="0" presId="urn:microsoft.com/office/officeart/2005/8/layout/hierarchy3"/>
    <dgm:cxn modelId="{1B28C84D-7F6D-4B34-9CD2-F454EBEA8671}" type="presParOf" srcId="{A67C3D29-F1A8-4216-A83F-9EEB2B427289}" destId="{CF5939C3-AEAB-4117-9102-E06920E0C629}" srcOrd="1" destOrd="0" presId="urn:microsoft.com/office/officeart/2005/8/layout/hierarchy3"/>
    <dgm:cxn modelId="{A20A4174-319D-4B2C-BE3D-1C71FE153130}" type="presParOf" srcId="{F713B80C-76D9-4DDF-989E-5D09FCA6F8B0}" destId="{E9068908-F92F-43C3-B85D-C5E559EE641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D045C6-F6D1-44A5-98B7-BFA1D87A730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65ED7-45D2-46FA-9BE5-53AAF4F9E9AC}">
      <dgm:prSet/>
      <dgm:spPr/>
      <dgm:t>
        <a:bodyPr/>
        <a:lstStyle/>
        <a:p>
          <a:r>
            <a:rPr lang="en-US"/>
            <a:t>Range Partitioning</a:t>
          </a:r>
          <a:endParaRPr lang="zh-CN"/>
        </a:p>
      </dgm:t>
    </dgm:pt>
    <dgm:pt modelId="{1BE261A3-E54D-4824-8879-3374950D0EEF}" type="parTrans" cxnId="{D4EF6394-BD82-4A75-BDA6-CEA1F0E51C02}">
      <dgm:prSet/>
      <dgm:spPr/>
      <dgm:t>
        <a:bodyPr/>
        <a:lstStyle/>
        <a:p>
          <a:endParaRPr lang="zh-CN" altLang="en-US"/>
        </a:p>
      </dgm:t>
    </dgm:pt>
    <dgm:pt modelId="{310B7E37-1909-4E36-B69F-26B6BD005F7B}" type="sibTrans" cxnId="{D4EF6394-BD82-4A75-BDA6-CEA1F0E51C02}">
      <dgm:prSet/>
      <dgm:spPr/>
      <dgm:t>
        <a:bodyPr/>
        <a:lstStyle/>
        <a:p>
          <a:endParaRPr lang="zh-CN" altLang="en-US"/>
        </a:p>
      </dgm:t>
    </dgm:pt>
    <dgm:pt modelId="{93CE6996-A53E-46A6-B55E-2D7F16CABF0F}">
      <dgm:prSet/>
      <dgm:spPr/>
      <dgm:t>
        <a:bodyPr/>
        <a:lstStyle/>
        <a:p>
          <a:r>
            <a:rPr lang="en-US"/>
            <a:t>Hash Partitioning</a:t>
          </a:r>
          <a:endParaRPr lang="zh-CN"/>
        </a:p>
      </dgm:t>
    </dgm:pt>
    <dgm:pt modelId="{C2A91493-13B4-406D-AB1F-2EC72464860C}" type="parTrans" cxnId="{52D46520-8DA1-450B-9897-01850C388F4E}">
      <dgm:prSet/>
      <dgm:spPr/>
      <dgm:t>
        <a:bodyPr/>
        <a:lstStyle/>
        <a:p>
          <a:endParaRPr lang="zh-CN" altLang="en-US"/>
        </a:p>
      </dgm:t>
    </dgm:pt>
    <dgm:pt modelId="{C6086ED1-3623-48DA-BA66-E6C2C089543A}" type="sibTrans" cxnId="{52D46520-8DA1-450B-9897-01850C388F4E}">
      <dgm:prSet/>
      <dgm:spPr/>
      <dgm:t>
        <a:bodyPr/>
        <a:lstStyle/>
        <a:p>
          <a:endParaRPr lang="zh-CN" altLang="en-US"/>
        </a:p>
      </dgm:t>
    </dgm:pt>
    <dgm:pt modelId="{FC6951F9-B5AA-4833-86AA-CC1C51E1745A}">
      <dgm:prSet/>
      <dgm:spPr/>
      <dgm:t>
        <a:bodyPr/>
        <a:lstStyle/>
        <a:p>
          <a:r>
            <a:rPr lang="en-US" dirty="0"/>
            <a:t>Multilevel Partitioning</a:t>
          </a:r>
          <a:endParaRPr lang="zh-CN" dirty="0"/>
        </a:p>
      </dgm:t>
    </dgm:pt>
    <dgm:pt modelId="{21CA0A64-F1A3-4D16-9BDB-6F4500F823CE}" type="parTrans" cxnId="{9E3EA88A-F5E5-4170-92C6-CD477781B4F7}">
      <dgm:prSet/>
      <dgm:spPr/>
      <dgm:t>
        <a:bodyPr/>
        <a:lstStyle/>
        <a:p>
          <a:endParaRPr lang="zh-CN" altLang="en-US"/>
        </a:p>
      </dgm:t>
    </dgm:pt>
    <dgm:pt modelId="{2B458DF3-0488-4E77-A34E-D6EDECE40D43}" type="sibTrans" cxnId="{9E3EA88A-F5E5-4170-92C6-CD477781B4F7}">
      <dgm:prSet/>
      <dgm:spPr/>
      <dgm:t>
        <a:bodyPr/>
        <a:lstStyle/>
        <a:p>
          <a:endParaRPr lang="zh-CN" altLang="en-US"/>
        </a:p>
      </dgm:t>
    </dgm:pt>
    <dgm:pt modelId="{44646383-C096-4582-9E4C-D97CD126D595}">
      <dgm:prSet/>
      <dgm:spPr/>
      <dgm:t>
        <a:bodyPr/>
        <a:lstStyle/>
        <a:p>
          <a:r>
            <a:rPr lang="en-US" b="0" i="0" dirty="0"/>
            <a:t>Zero or more hash partition levels can be combined with an optional range partition level</a:t>
          </a:r>
          <a:endParaRPr lang="zh-CN" dirty="0"/>
        </a:p>
      </dgm:t>
    </dgm:pt>
    <dgm:pt modelId="{0E2AE203-7924-4252-8BCA-1057BE492D30}" type="parTrans" cxnId="{5F824A5C-C3EE-4365-B2AE-68F591C74034}">
      <dgm:prSet/>
      <dgm:spPr/>
      <dgm:t>
        <a:bodyPr/>
        <a:lstStyle/>
        <a:p>
          <a:endParaRPr lang="zh-CN" altLang="en-US"/>
        </a:p>
      </dgm:t>
    </dgm:pt>
    <dgm:pt modelId="{831A3D9D-3B2A-4439-A675-84F6FA55F2C1}" type="sibTrans" cxnId="{5F824A5C-C3EE-4365-B2AE-68F591C74034}">
      <dgm:prSet/>
      <dgm:spPr/>
      <dgm:t>
        <a:bodyPr/>
        <a:lstStyle/>
        <a:p>
          <a:endParaRPr lang="zh-CN" altLang="en-US"/>
        </a:p>
      </dgm:t>
    </dgm:pt>
    <dgm:pt modelId="{11748E7C-BE31-4AFF-ADD6-DE1E42C4BEFD}" type="pres">
      <dgm:prSet presAssocID="{A0D045C6-F6D1-44A5-98B7-BFA1D87A7305}" presName="linear" presStyleCnt="0">
        <dgm:presLayoutVars>
          <dgm:dir/>
          <dgm:animLvl val="lvl"/>
          <dgm:resizeHandles val="exact"/>
        </dgm:presLayoutVars>
      </dgm:prSet>
      <dgm:spPr/>
    </dgm:pt>
    <dgm:pt modelId="{A6C87933-8D2B-4DD9-A96F-6FEF28F434B6}" type="pres">
      <dgm:prSet presAssocID="{35F65ED7-45D2-46FA-9BE5-53AAF4F9E9AC}" presName="parentLin" presStyleCnt="0"/>
      <dgm:spPr/>
    </dgm:pt>
    <dgm:pt modelId="{24B6A314-2565-4774-BF73-120DF2972725}" type="pres">
      <dgm:prSet presAssocID="{35F65ED7-45D2-46FA-9BE5-53AAF4F9E9AC}" presName="parentLeftMargin" presStyleLbl="node1" presStyleIdx="0" presStyleCnt="3"/>
      <dgm:spPr/>
    </dgm:pt>
    <dgm:pt modelId="{9EF57928-57B2-4EC7-8EB7-3C92ADEC1BD7}" type="pres">
      <dgm:prSet presAssocID="{35F65ED7-45D2-46FA-9BE5-53AAF4F9E9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953870-7FBB-4676-A414-DB60E4790952}" type="pres">
      <dgm:prSet presAssocID="{35F65ED7-45D2-46FA-9BE5-53AAF4F9E9AC}" presName="negativeSpace" presStyleCnt="0"/>
      <dgm:spPr/>
    </dgm:pt>
    <dgm:pt modelId="{6B901F3E-1F67-4690-B5C8-9D1439F1D533}" type="pres">
      <dgm:prSet presAssocID="{35F65ED7-45D2-46FA-9BE5-53AAF4F9E9AC}" presName="childText" presStyleLbl="conFgAcc1" presStyleIdx="0" presStyleCnt="3">
        <dgm:presLayoutVars>
          <dgm:bulletEnabled val="1"/>
        </dgm:presLayoutVars>
      </dgm:prSet>
      <dgm:spPr/>
    </dgm:pt>
    <dgm:pt modelId="{9EB12303-243F-4AD5-8874-B823A6A45055}" type="pres">
      <dgm:prSet presAssocID="{310B7E37-1909-4E36-B69F-26B6BD005F7B}" presName="spaceBetweenRectangles" presStyleCnt="0"/>
      <dgm:spPr/>
    </dgm:pt>
    <dgm:pt modelId="{0EA7E170-755F-4389-A01C-E202181AD95B}" type="pres">
      <dgm:prSet presAssocID="{93CE6996-A53E-46A6-B55E-2D7F16CABF0F}" presName="parentLin" presStyleCnt="0"/>
      <dgm:spPr/>
    </dgm:pt>
    <dgm:pt modelId="{BA723613-2524-480B-9717-F1FE57D7AC3B}" type="pres">
      <dgm:prSet presAssocID="{93CE6996-A53E-46A6-B55E-2D7F16CABF0F}" presName="parentLeftMargin" presStyleLbl="node1" presStyleIdx="0" presStyleCnt="3"/>
      <dgm:spPr/>
    </dgm:pt>
    <dgm:pt modelId="{4C2FB140-5805-4025-AE1C-1B9448E94F6E}" type="pres">
      <dgm:prSet presAssocID="{93CE6996-A53E-46A6-B55E-2D7F16CABF0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2BE8A4-ACBB-445E-BD3C-37E23DF7A387}" type="pres">
      <dgm:prSet presAssocID="{93CE6996-A53E-46A6-B55E-2D7F16CABF0F}" presName="negativeSpace" presStyleCnt="0"/>
      <dgm:spPr/>
    </dgm:pt>
    <dgm:pt modelId="{687F8AB4-FD8A-4F82-8C09-3FF9BE8D33C2}" type="pres">
      <dgm:prSet presAssocID="{93CE6996-A53E-46A6-B55E-2D7F16CABF0F}" presName="childText" presStyleLbl="conFgAcc1" presStyleIdx="1" presStyleCnt="3">
        <dgm:presLayoutVars>
          <dgm:bulletEnabled val="1"/>
        </dgm:presLayoutVars>
      </dgm:prSet>
      <dgm:spPr/>
    </dgm:pt>
    <dgm:pt modelId="{74C4DFE7-5DA2-4A21-82FC-3B02A2807C03}" type="pres">
      <dgm:prSet presAssocID="{C6086ED1-3623-48DA-BA66-E6C2C089543A}" presName="spaceBetweenRectangles" presStyleCnt="0"/>
      <dgm:spPr/>
    </dgm:pt>
    <dgm:pt modelId="{34D19091-FB2C-4E3B-A84F-706F09F7E5C9}" type="pres">
      <dgm:prSet presAssocID="{FC6951F9-B5AA-4833-86AA-CC1C51E1745A}" presName="parentLin" presStyleCnt="0"/>
      <dgm:spPr/>
    </dgm:pt>
    <dgm:pt modelId="{C6BB5318-4B7A-4D08-A245-8407E0BC5947}" type="pres">
      <dgm:prSet presAssocID="{FC6951F9-B5AA-4833-86AA-CC1C51E1745A}" presName="parentLeftMargin" presStyleLbl="node1" presStyleIdx="1" presStyleCnt="3"/>
      <dgm:spPr/>
    </dgm:pt>
    <dgm:pt modelId="{C6E966EB-FF55-45BE-AA58-10BB9A63654B}" type="pres">
      <dgm:prSet presAssocID="{FC6951F9-B5AA-4833-86AA-CC1C51E174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621F80B-1B40-416C-AC45-A3FF35A46AED}" type="pres">
      <dgm:prSet presAssocID="{FC6951F9-B5AA-4833-86AA-CC1C51E1745A}" presName="negativeSpace" presStyleCnt="0"/>
      <dgm:spPr/>
    </dgm:pt>
    <dgm:pt modelId="{50808416-C466-4F76-B13D-2966DA73B0AF}" type="pres">
      <dgm:prSet presAssocID="{FC6951F9-B5AA-4833-86AA-CC1C51E174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2D46520-8DA1-450B-9897-01850C388F4E}" srcId="{A0D045C6-F6D1-44A5-98B7-BFA1D87A7305}" destId="{93CE6996-A53E-46A6-B55E-2D7F16CABF0F}" srcOrd="1" destOrd="0" parTransId="{C2A91493-13B4-406D-AB1F-2EC72464860C}" sibTransId="{C6086ED1-3623-48DA-BA66-E6C2C089543A}"/>
    <dgm:cxn modelId="{64ED7726-DB60-4428-BE0E-6BB1D56619D8}" type="presOf" srcId="{93CE6996-A53E-46A6-B55E-2D7F16CABF0F}" destId="{BA723613-2524-480B-9717-F1FE57D7AC3B}" srcOrd="0" destOrd="0" presId="urn:microsoft.com/office/officeart/2005/8/layout/list1"/>
    <dgm:cxn modelId="{5F824A5C-C3EE-4365-B2AE-68F591C74034}" srcId="{FC6951F9-B5AA-4833-86AA-CC1C51E1745A}" destId="{44646383-C096-4582-9E4C-D97CD126D595}" srcOrd="0" destOrd="0" parTransId="{0E2AE203-7924-4252-8BCA-1057BE492D30}" sibTransId="{831A3D9D-3B2A-4439-A675-84F6FA55F2C1}"/>
    <dgm:cxn modelId="{0805F642-14E5-46F6-B2DB-66AF50A1B76A}" type="presOf" srcId="{93CE6996-A53E-46A6-B55E-2D7F16CABF0F}" destId="{4C2FB140-5805-4025-AE1C-1B9448E94F6E}" srcOrd="1" destOrd="0" presId="urn:microsoft.com/office/officeart/2005/8/layout/list1"/>
    <dgm:cxn modelId="{BD755452-79E4-4578-9AB4-D439023E7260}" type="presOf" srcId="{FC6951F9-B5AA-4833-86AA-CC1C51E1745A}" destId="{C6E966EB-FF55-45BE-AA58-10BB9A63654B}" srcOrd="1" destOrd="0" presId="urn:microsoft.com/office/officeart/2005/8/layout/list1"/>
    <dgm:cxn modelId="{9E3EA88A-F5E5-4170-92C6-CD477781B4F7}" srcId="{A0D045C6-F6D1-44A5-98B7-BFA1D87A7305}" destId="{FC6951F9-B5AA-4833-86AA-CC1C51E1745A}" srcOrd="2" destOrd="0" parTransId="{21CA0A64-F1A3-4D16-9BDB-6F4500F823CE}" sibTransId="{2B458DF3-0488-4E77-A34E-D6EDECE40D43}"/>
    <dgm:cxn modelId="{5681548F-84C4-4208-84FF-9B6B6D11E2AA}" type="presOf" srcId="{35F65ED7-45D2-46FA-9BE5-53AAF4F9E9AC}" destId="{24B6A314-2565-4774-BF73-120DF2972725}" srcOrd="0" destOrd="0" presId="urn:microsoft.com/office/officeart/2005/8/layout/list1"/>
    <dgm:cxn modelId="{D4EF6394-BD82-4A75-BDA6-CEA1F0E51C02}" srcId="{A0D045C6-F6D1-44A5-98B7-BFA1D87A7305}" destId="{35F65ED7-45D2-46FA-9BE5-53AAF4F9E9AC}" srcOrd="0" destOrd="0" parTransId="{1BE261A3-E54D-4824-8879-3374950D0EEF}" sibTransId="{310B7E37-1909-4E36-B69F-26B6BD005F7B}"/>
    <dgm:cxn modelId="{1E6155CC-3831-411B-BA90-AE4CDA2C939A}" type="presOf" srcId="{A0D045C6-F6D1-44A5-98B7-BFA1D87A7305}" destId="{11748E7C-BE31-4AFF-ADD6-DE1E42C4BEFD}" srcOrd="0" destOrd="0" presId="urn:microsoft.com/office/officeart/2005/8/layout/list1"/>
    <dgm:cxn modelId="{8BFC1FCF-30F4-4D08-96D8-883ED322CEB4}" type="presOf" srcId="{35F65ED7-45D2-46FA-9BE5-53AAF4F9E9AC}" destId="{9EF57928-57B2-4EC7-8EB7-3C92ADEC1BD7}" srcOrd="1" destOrd="0" presId="urn:microsoft.com/office/officeart/2005/8/layout/list1"/>
    <dgm:cxn modelId="{6CD495DF-4D90-47DA-B4EA-AD11DE45E496}" type="presOf" srcId="{FC6951F9-B5AA-4833-86AA-CC1C51E1745A}" destId="{C6BB5318-4B7A-4D08-A245-8407E0BC5947}" srcOrd="0" destOrd="0" presId="urn:microsoft.com/office/officeart/2005/8/layout/list1"/>
    <dgm:cxn modelId="{FF1FD1F5-9FA3-46B2-ACD9-37AA110F49DD}" type="presOf" srcId="{44646383-C096-4582-9E4C-D97CD126D595}" destId="{50808416-C466-4F76-B13D-2966DA73B0AF}" srcOrd="0" destOrd="0" presId="urn:microsoft.com/office/officeart/2005/8/layout/list1"/>
    <dgm:cxn modelId="{6AAE1826-2BC2-4176-9B82-B355832131CD}" type="presParOf" srcId="{11748E7C-BE31-4AFF-ADD6-DE1E42C4BEFD}" destId="{A6C87933-8D2B-4DD9-A96F-6FEF28F434B6}" srcOrd="0" destOrd="0" presId="urn:microsoft.com/office/officeart/2005/8/layout/list1"/>
    <dgm:cxn modelId="{4A65F51B-E874-4B3E-A584-99F6F354D980}" type="presParOf" srcId="{A6C87933-8D2B-4DD9-A96F-6FEF28F434B6}" destId="{24B6A314-2565-4774-BF73-120DF2972725}" srcOrd="0" destOrd="0" presId="urn:microsoft.com/office/officeart/2005/8/layout/list1"/>
    <dgm:cxn modelId="{3773AE58-B80C-4877-ADE4-DC7BC75E3B10}" type="presParOf" srcId="{A6C87933-8D2B-4DD9-A96F-6FEF28F434B6}" destId="{9EF57928-57B2-4EC7-8EB7-3C92ADEC1BD7}" srcOrd="1" destOrd="0" presId="urn:microsoft.com/office/officeart/2005/8/layout/list1"/>
    <dgm:cxn modelId="{E18A92FD-81C5-44BC-997C-980A78A3A99A}" type="presParOf" srcId="{11748E7C-BE31-4AFF-ADD6-DE1E42C4BEFD}" destId="{52953870-7FBB-4676-A414-DB60E4790952}" srcOrd="1" destOrd="0" presId="urn:microsoft.com/office/officeart/2005/8/layout/list1"/>
    <dgm:cxn modelId="{8CD055AB-D3E7-421B-AD94-C4A2EB620433}" type="presParOf" srcId="{11748E7C-BE31-4AFF-ADD6-DE1E42C4BEFD}" destId="{6B901F3E-1F67-4690-B5C8-9D1439F1D533}" srcOrd="2" destOrd="0" presId="urn:microsoft.com/office/officeart/2005/8/layout/list1"/>
    <dgm:cxn modelId="{E905F58B-2ECF-4F83-B9F9-2C4A754B2A95}" type="presParOf" srcId="{11748E7C-BE31-4AFF-ADD6-DE1E42C4BEFD}" destId="{9EB12303-243F-4AD5-8874-B823A6A45055}" srcOrd="3" destOrd="0" presId="urn:microsoft.com/office/officeart/2005/8/layout/list1"/>
    <dgm:cxn modelId="{A6DAE9E2-1083-48BB-A325-3B995BA7E933}" type="presParOf" srcId="{11748E7C-BE31-4AFF-ADD6-DE1E42C4BEFD}" destId="{0EA7E170-755F-4389-A01C-E202181AD95B}" srcOrd="4" destOrd="0" presId="urn:microsoft.com/office/officeart/2005/8/layout/list1"/>
    <dgm:cxn modelId="{B0C3DF3C-6FA6-47C8-906A-AA21905BA431}" type="presParOf" srcId="{0EA7E170-755F-4389-A01C-E202181AD95B}" destId="{BA723613-2524-480B-9717-F1FE57D7AC3B}" srcOrd="0" destOrd="0" presId="urn:microsoft.com/office/officeart/2005/8/layout/list1"/>
    <dgm:cxn modelId="{E28985C2-51D6-4F4C-B107-31E2EA8CF242}" type="presParOf" srcId="{0EA7E170-755F-4389-A01C-E202181AD95B}" destId="{4C2FB140-5805-4025-AE1C-1B9448E94F6E}" srcOrd="1" destOrd="0" presId="urn:microsoft.com/office/officeart/2005/8/layout/list1"/>
    <dgm:cxn modelId="{803E71B2-6826-4643-AD84-236E3F0D21FF}" type="presParOf" srcId="{11748E7C-BE31-4AFF-ADD6-DE1E42C4BEFD}" destId="{EB2BE8A4-ACBB-445E-BD3C-37E23DF7A387}" srcOrd="5" destOrd="0" presId="urn:microsoft.com/office/officeart/2005/8/layout/list1"/>
    <dgm:cxn modelId="{DCCD2B62-9C49-4F10-8155-9BEE2992C940}" type="presParOf" srcId="{11748E7C-BE31-4AFF-ADD6-DE1E42C4BEFD}" destId="{687F8AB4-FD8A-4F82-8C09-3FF9BE8D33C2}" srcOrd="6" destOrd="0" presId="urn:microsoft.com/office/officeart/2005/8/layout/list1"/>
    <dgm:cxn modelId="{202E62DA-04E2-40BA-B5AF-0AB4013E8307}" type="presParOf" srcId="{11748E7C-BE31-4AFF-ADD6-DE1E42C4BEFD}" destId="{74C4DFE7-5DA2-4A21-82FC-3B02A2807C03}" srcOrd="7" destOrd="0" presId="urn:microsoft.com/office/officeart/2005/8/layout/list1"/>
    <dgm:cxn modelId="{56877030-99BA-438F-B2AD-65C80A4E8890}" type="presParOf" srcId="{11748E7C-BE31-4AFF-ADD6-DE1E42C4BEFD}" destId="{34D19091-FB2C-4E3B-A84F-706F09F7E5C9}" srcOrd="8" destOrd="0" presId="urn:microsoft.com/office/officeart/2005/8/layout/list1"/>
    <dgm:cxn modelId="{7053D54B-7366-4D7F-8A6B-7001907B1F42}" type="presParOf" srcId="{34D19091-FB2C-4E3B-A84F-706F09F7E5C9}" destId="{C6BB5318-4B7A-4D08-A245-8407E0BC5947}" srcOrd="0" destOrd="0" presId="urn:microsoft.com/office/officeart/2005/8/layout/list1"/>
    <dgm:cxn modelId="{FE974FF9-2B55-4633-BEAF-CB660065A604}" type="presParOf" srcId="{34D19091-FB2C-4E3B-A84F-706F09F7E5C9}" destId="{C6E966EB-FF55-45BE-AA58-10BB9A63654B}" srcOrd="1" destOrd="0" presId="urn:microsoft.com/office/officeart/2005/8/layout/list1"/>
    <dgm:cxn modelId="{4B161DCC-B885-425C-9C67-9B962C1DAD32}" type="presParOf" srcId="{11748E7C-BE31-4AFF-ADD6-DE1E42C4BEFD}" destId="{5621F80B-1B40-416C-AC45-A3FF35A46AED}" srcOrd="9" destOrd="0" presId="urn:microsoft.com/office/officeart/2005/8/layout/list1"/>
    <dgm:cxn modelId="{EF8DBD75-BF2C-4A9E-A574-E55372ACA807}" type="presParOf" srcId="{11748E7C-BE31-4AFF-ADD6-DE1E42C4BEFD}" destId="{50808416-C466-4F76-B13D-2966DA73B0A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3D22E-9B44-4B44-8E72-318FE76862C6}">
      <dsp:nvSpPr>
        <dsp:cNvPr id="0" name=""/>
        <dsp:cNvSpPr/>
      </dsp:nvSpPr>
      <dsp:spPr>
        <a:xfrm>
          <a:off x="885698" y="0"/>
          <a:ext cx="10037915" cy="259228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A4D0A-75DF-481E-8DDB-BFA23705B598}">
      <dsp:nvSpPr>
        <dsp:cNvPr id="0" name=""/>
        <dsp:cNvSpPr/>
      </dsp:nvSpPr>
      <dsp:spPr>
        <a:xfrm>
          <a:off x="7243" y="777686"/>
          <a:ext cx="1517176" cy="1036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2012.10</a:t>
          </a:r>
          <a:endParaRPr lang="zh-CN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cloudera</a:t>
          </a:r>
          <a:r>
            <a:rPr lang="zh-CN" sz="1400" kern="1200"/>
            <a:t>发起</a:t>
          </a:r>
        </a:p>
      </dsp:txBody>
      <dsp:txXfrm>
        <a:off x="57861" y="828304"/>
        <a:ext cx="1415940" cy="935679"/>
      </dsp:txXfrm>
    </dsp:sp>
    <dsp:sp modelId="{847CBC3A-5DA8-46C0-830D-D2572CB3C13E}">
      <dsp:nvSpPr>
        <dsp:cNvPr id="0" name=""/>
        <dsp:cNvSpPr/>
      </dsp:nvSpPr>
      <dsp:spPr>
        <a:xfrm>
          <a:off x="1720185" y="777686"/>
          <a:ext cx="1517176" cy="1036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2014.9</a:t>
          </a:r>
          <a:endParaRPr lang="zh-CN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 dirty="0"/>
            <a:t>小米加入</a:t>
          </a:r>
        </a:p>
      </dsp:txBody>
      <dsp:txXfrm>
        <a:off x="1770803" y="828304"/>
        <a:ext cx="1415940" cy="935679"/>
      </dsp:txXfrm>
    </dsp:sp>
    <dsp:sp modelId="{A0A24AE8-1095-44EF-9CD3-E9F8AA48F023}">
      <dsp:nvSpPr>
        <dsp:cNvPr id="0" name=""/>
        <dsp:cNvSpPr/>
      </dsp:nvSpPr>
      <dsp:spPr>
        <a:xfrm>
          <a:off x="3433126" y="777686"/>
          <a:ext cx="1517176" cy="1036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2015.10</a:t>
          </a:r>
          <a:endParaRPr lang="zh-C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对外公布</a:t>
          </a:r>
          <a:endParaRPr lang="zh-CN" sz="1400" kern="1200" dirty="0"/>
        </a:p>
      </dsp:txBody>
      <dsp:txXfrm>
        <a:off x="3483744" y="828304"/>
        <a:ext cx="1415940" cy="935679"/>
      </dsp:txXfrm>
    </dsp:sp>
    <dsp:sp modelId="{64DBB77F-1C77-4072-8811-1D068718248F}">
      <dsp:nvSpPr>
        <dsp:cNvPr id="0" name=""/>
        <dsp:cNvSpPr/>
      </dsp:nvSpPr>
      <dsp:spPr>
        <a:xfrm>
          <a:off x="5146067" y="777686"/>
          <a:ext cx="1517176" cy="1036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2015.11</a:t>
          </a:r>
          <a:endParaRPr lang="zh-C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Apache</a:t>
          </a:r>
          <a:endParaRPr lang="zh-CN" sz="1400" kern="1200" dirty="0"/>
        </a:p>
      </dsp:txBody>
      <dsp:txXfrm>
        <a:off x="5196685" y="828304"/>
        <a:ext cx="1415940" cy="935679"/>
      </dsp:txXfrm>
    </dsp:sp>
    <dsp:sp modelId="{630F2A12-BDB5-426C-AEEA-6EE0E7BFAAB4}">
      <dsp:nvSpPr>
        <dsp:cNvPr id="0" name=""/>
        <dsp:cNvSpPr/>
      </dsp:nvSpPr>
      <dsp:spPr>
        <a:xfrm>
          <a:off x="6859009" y="777686"/>
          <a:ext cx="1517176" cy="1036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2015.12</a:t>
          </a:r>
          <a:endParaRPr lang="zh-C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小米上生产环境</a:t>
          </a:r>
          <a:endParaRPr lang="zh-CN" sz="1400" kern="1200" dirty="0"/>
        </a:p>
      </dsp:txBody>
      <dsp:txXfrm>
        <a:off x="6909627" y="828304"/>
        <a:ext cx="1415940" cy="935679"/>
      </dsp:txXfrm>
    </dsp:sp>
    <dsp:sp modelId="{2FC42C32-4E12-462D-9BFD-CE7DFA139E78}">
      <dsp:nvSpPr>
        <dsp:cNvPr id="0" name=""/>
        <dsp:cNvSpPr/>
      </dsp:nvSpPr>
      <dsp:spPr>
        <a:xfrm>
          <a:off x="8571950" y="777686"/>
          <a:ext cx="1517176" cy="1036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2016.X</a:t>
          </a:r>
          <a:endParaRPr lang="zh-C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1.X</a:t>
          </a:r>
          <a:endParaRPr lang="zh-CN" sz="1400" kern="1200" dirty="0"/>
        </a:p>
      </dsp:txBody>
      <dsp:txXfrm>
        <a:off x="8622568" y="828304"/>
        <a:ext cx="1415940" cy="935679"/>
      </dsp:txXfrm>
    </dsp:sp>
    <dsp:sp modelId="{5978BAD2-1FD1-43DD-8AE1-D9B7FE8E8DF3}">
      <dsp:nvSpPr>
        <dsp:cNvPr id="0" name=""/>
        <dsp:cNvSpPr/>
      </dsp:nvSpPr>
      <dsp:spPr>
        <a:xfrm>
          <a:off x="10284891" y="777686"/>
          <a:ext cx="1517176" cy="1036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2017.X</a:t>
          </a:r>
          <a:endParaRPr lang="zh-CN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1.3.0</a:t>
          </a:r>
          <a:endParaRPr lang="zh-CN" sz="1400" kern="1200" dirty="0"/>
        </a:p>
      </dsp:txBody>
      <dsp:txXfrm>
        <a:off x="10335509" y="828304"/>
        <a:ext cx="1415940" cy="9356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B5460-2B95-4593-8ADC-A8523FB73DC3}">
      <dsp:nvSpPr>
        <dsp:cNvPr id="0" name=""/>
        <dsp:cNvSpPr/>
      </dsp:nvSpPr>
      <dsp:spPr>
        <a:xfrm>
          <a:off x="0" y="69447"/>
          <a:ext cx="1131356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baseline="0" dirty="0"/>
            <a:t>Number of Columns</a:t>
          </a:r>
          <a:endParaRPr lang="zh-CN" sz="1600" kern="1200" dirty="0"/>
        </a:p>
      </dsp:txBody>
      <dsp:txXfrm>
        <a:off x="18734" y="88181"/>
        <a:ext cx="11276092" cy="346292"/>
      </dsp:txXfrm>
    </dsp:sp>
    <dsp:sp modelId="{662398D2-DF8F-4B8A-A38C-1B8B57594D8D}">
      <dsp:nvSpPr>
        <dsp:cNvPr id="0" name=""/>
        <dsp:cNvSpPr/>
      </dsp:nvSpPr>
      <dsp:spPr>
        <a:xfrm>
          <a:off x="0" y="453207"/>
          <a:ext cx="1131356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b="0" i="0" kern="1200" baseline="0" dirty="0"/>
            <a:t>By default, Kudu will not permit the creation of tables with more than 300 columns. We recommend schema designs that use fewer columns for best performance.</a:t>
          </a:r>
          <a:endParaRPr lang="zh-CN" sz="1200" kern="1200" dirty="0"/>
        </a:p>
      </dsp:txBody>
      <dsp:txXfrm>
        <a:off x="0" y="453207"/>
        <a:ext cx="11313560" cy="264960"/>
      </dsp:txXfrm>
    </dsp:sp>
    <dsp:sp modelId="{39B41CB6-286A-4EC3-90B0-A3D85EECEA54}">
      <dsp:nvSpPr>
        <dsp:cNvPr id="0" name=""/>
        <dsp:cNvSpPr/>
      </dsp:nvSpPr>
      <dsp:spPr>
        <a:xfrm>
          <a:off x="0" y="718167"/>
          <a:ext cx="1131356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baseline="0"/>
            <a:t>Size of Cells</a:t>
          </a:r>
          <a:endParaRPr lang="zh-CN" sz="1600" kern="1200"/>
        </a:p>
      </dsp:txBody>
      <dsp:txXfrm>
        <a:off x="18734" y="736901"/>
        <a:ext cx="11276092" cy="346292"/>
      </dsp:txXfrm>
    </dsp:sp>
    <dsp:sp modelId="{952E18BD-F93F-42CD-81AB-74233D0BF4B5}">
      <dsp:nvSpPr>
        <dsp:cNvPr id="0" name=""/>
        <dsp:cNvSpPr/>
      </dsp:nvSpPr>
      <dsp:spPr>
        <a:xfrm>
          <a:off x="0" y="1101927"/>
          <a:ext cx="1131356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b="0" i="0" kern="1200" baseline="0"/>
            <a:t>No individual cell may be larger than 64KB. The cells making up a composite key are limited to a total of 16KB after the internal composite-key encoding done by Kudu. Inserting rows not conforming to these limitations will result in errors being returned to the client.</a:t>
          </a:r>
          <a:endParaRPr lang="zh-CN" sz="1200" kern="1200"/>
        </a:p>
      </dsp:txBody>
      <dsp:txXfrm>
        <a:off x="0" y="1101927"/>
        <a:ext cx="11313560" cy="380880"/>
      </dsp:txXfrm>
    </dsp:sp>
    <dsp:sp modelId="{B0915F65-FA67-4954-924C-B05F7238AAA4}">
      <dsp:nvSpPr>
        <dsp:cNvPr id="0" name=""/>
        <dsp:cNvSpPr/>
      </dsp:nvSpPr>
      <dsp:spPr>
        <a:xfrm>
          <a:off x="0" y="1482807"/>
          <a:ext cx="1131356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baseline="0"/>
            <a:t>Size of Rows</a:t>
          </a:r>
          <a:endParaRPr lang="zh-CN" sz="1600" kern="1200"/>
        </a:p>
      </dsp:txBody>
      <dsp:txXfrm>
        <a:off x="18734" y="1501541"/>
        <a:ext cx="11276092" cy="346292"/>
      </dsp:txXfrm>
    </dsp:sp>
    <dsp:sp modelId="{C67E11E8-2012-401D-BEFE-5051487E8955}">
      <dsp:nvSpPr>
        <dsp:cNvPr id="0" name=""/>
        <dsp:cNvSpPr/>
      </dsp:nvSpPr>
      <dsp:spPr>
        <a:xfrm>
          <a:off x="0" y="1866568"/>
          <a:ext cx="1131356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b="0" i="0" kern="1200" baseline="0"/>
            <a:t>Although individual cells may be up to 64KB, and Kudu supports up to 300 columns, it is recommended that no single row be larger than a few hundred KB.</a:t>
          </a:r>
          <a:endParaRPr lang="zh-CN" sz="1200" kern="1200"/>
        </a:p>
      </dsp:txBody>
      <dsp:txXfrm>
        <a:off x="0" y="1866568"/>
        <a:ext cx="11313560" cy="264960"/>
      </dsp:txXfrm>
    </dsp:sp>
    <dsp:sp modelId="{2B408B30-5C3C-4563-9E9B-DDB741EFDF7A}">
      <dsp:nvSpPr>
        <dsp:cNvPr id="0" name=""/>
        <dsp:cNvSpPr/>
      </dsp:nvSpPr>
      <dsp:spPr>
        <a:xfrm>
          <a:off x="0" y="2131528"/>
          <a:ext cx="1131356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baseline="0"/>
            <a:t>Valid Identifiers</a:t>
          </a:r>
          <a:endParaRPr lang="zh-CN" sz="1600" kern="1200"/>
        </a:p>
      </dsp:txBody>
      <dsp:txXfrm>
        <a:off x="18734" y="2150262"/>
        <a:ext cx="11276092" cy="346292"/>
      </dsp:txXfrm>
    </dsp:sp>
    <dsp:sp modelId="{07C7BF43-2D7F-4582-B540-30B573338826}">
      <dsp:nvSpPr>
        <dsp:cNvPr id="0" name=""/>
        <dsp:cNvSpPr/>
      </dsp:nvSpPr>
      <dsp:spPr>
        <a:xfrm>
          <a:off x="0" y="2515288"/>
          <a:ext cx="1131356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b="0" i="0" kern="1200" baseline="0"/>
            <a:t>Identifiers such as table and column names must be valid UTF-8 sequences and no longer than 256 bytes.</a:t>
          </a:r>
          <a:endParaRPr lang="zh-CN" sz="1200" kern="1200"/>
        </a:p>
      </dsp:txBody>
      <dsp:txXfrm>
        <a:off x="0" y="2515288"/>
        <a:ext cx="11313560" cy="264960"/>
      </dsp:txXfrm>
    </dsp:sp>
    <dsp:sp modelId="{DEE2180F-42DC-4281-B1C5-C2446802CF2E}">
      <dsp:nvSpPr>
        <dsp:cNvPr id="0" name=""/>
        <dsp:cNvSpPr/>
      </dsp:nvSpPr>
      <dsp:spPr>
        <a:xfrm>
          <a:off x="0" y="2780248"/>
          <a:ext cx="1131356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baseline="0"/>
            <a:t>Immutable Primary Keys</a:t>
          </a:r>
          <a:endParaRPr lang="zh-CN" sz="1600" kern="1200"/>
        </a:p>
      </dsp:txBody>
      <dsp:txXfrm>
        <a:off x="18734" y="2798982"/>
        <a:ext cx="11276092" cy="346292"/>
      </dsp:txXfrm>
    </dsp:sp>
    <dsp:sp modelId="{E590451B-614B-4F2E-B9CA-75B86B5237C2}">
      <dsp:nvSpPr>
        <dsp:cNvPr id="0" name=""/>
        <dsp:cNvSpPr/>
      </dsp:nvSpPr>
      <dsp:spPr>
        <a:xfrm>
          <a:off x="0" y="3164007"/>
          <a:ext cx="1131356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b="0" i="0" kern="1200" baseline="0"/>
            <a:t>Kudu does not allow you to update the primary key columns of a row.</a:t>
          </a:r>
          <a:endParaRPr lang="zh-CN" sz="1200" kern="1200"/>
        </a:p>
      </dsp:txBody>
      <dsp:txXfrm>
        <a:off x="0" y="3164007"/>
        <a:ext cx="11313560" cy="264960"/>
      </dsp:txXfrm>
    </dsp:sp>
    <dsp:sp modelId="{787E7DCE-7E73-4970-8717-D8CA41D625DB}">
      <dsp:nvSpPr>
        <dsp:cNvPr id="0" name=""/>
        <dsp:cNvSpPr/>
      </dsp:nvSpPr>
      <dsp:spPr>
        <a:xfrm>
          <a:off x="0" y="3428968"/>
          <a:ext cx="1131356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baseline="0"/>
            <a:t>Non-alterable Primary Key</a:t>
          </a:r>
          <a:endParaRPr lang="zh-CN" sz="1600" kern="1200"/>
        </a:p>
      </dsp:txBody>
      <dsp:txXfrm>
        <a:off x="18734" y="3447702"/>
        <a:ext cx="11276092" cy="346292"/>
      </dsp:txXfrm>
    </dsp:sp>
    <dsp:sp modelId="{A4E1A927-D401-46AF-BE05-137575DDD155}">
      <dsp:nvSpPr>
        <dsp:cNvPr id="0" name=""/>
        <dsp:cNvSpPr/>
      </dsp:nvSpPr>
      <dsp:spPr>
        <a:xfrm>
          <a:off x="0" y="3812728"/>
          <a:ext cx="1131356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b="0" i="0" kern="1200" baseline="0"/>
            <a:t>Kudu does not allow you to alter the primary key columns after table creation.</a:t>
          </a:r>
          <a:endParaRPr lang="zh-CN" sz="1200" kern="1200"/>
        </a:p>
      </dsp:txBody>
      <dsp:txXfrm>
        <a:off x="0" y="3812728"/>
        <a:ext cx="11313560" cy="264960"/>
      </dsp:txXfrm>
    </dsp:sp>
    <dsp:sp modelId="{845B1CF6-596F-45EA-8C7D-7DB9D3FFC924}">
      <dsp:nvSpPr>
        <dsp:cNvPr id="0" name=""/>
        <dsp:cNvSpPr/>
      </dsp:nvSpPr>
      <dsp:spPr>
        <a:xfrm>
          <a:off x="0" y="4077688"/>
          <a:ext cx="1131356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baseline="0"/>
            <a:t>Non-alterable Partitioning</a:t>
          </a:r>
          <a:endParaRPr lang="zh-CN" sz="1600" kern="1200"/>
        </a:p>
      </dsp:txBody>
      <dsp:txXfrm>
        <a:off x="18734" y="4096422"/>
        <a:ext cx="11276092" cy="346292"/>
      </dsp:txXfrm>
    </dsp:sp>
    <dsp:sp modelId="{5F60440A-52E4-4FAB-90D2-C89C10A531C1}">
      <dsp:nvSpPr>
        <dsp:cNvPr id="0" name=""/>
        <dsp:cNvSpPr/>
      </dsp:nvSpPr>
      <dsp:spPr>
        <a:xfrm>
          <a:off x="0" y="4461447"/>
          <a:ext cx="1131356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b="0" i="0" kern="1200" baseline="0"/>
            <a:t>Kudu does not allow you to change how a table is partitioned after creation, with the exception of adding or dropping range partitions.</a:t>
          </a:r>
          <a:endParaRPr lang="zh-CN" sz="1200" kern="1200"/>
        </a:p>
      </dsp:txBody>
      <dsp:txXfrm>
        <a:off x="0" y="4461447"/>
        <a:ext cx="11313560" cy="264960"/>
      </dsp:txXfrm>
    </dsp:sp>
    <dsp:sp modelId="{0E7B94D0-4132-4851-8E8A-DB534A0D5B9C}">
      <dsp:nvSpPr>
        <dsp:cNvPr id="0" name=""/>
        <dsp:cNvSpPr/>
      </dsp:nvSpPr>
      <dsp:spPr>
        <a:xfrm>
          <a:off x="0" y="4726408"/>
          <a:ext cx="1131356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baseline="0"/>
            <a:t>Non-alterable Column Types</a:t>
          </a:r>
          <a:endParaRPr lang="zh-CN" sz="1600" kern="1200"/>
        </a:p>
      </dsp:txBody>
      <dsp:txXfrm>
        <a:off x="18734" y="4745142"/>
        <a:ext cx="11276092" cy="346292"/>
      </dsp:txXfrm>
    </dsp:sp>
    <dsp:sp modelId="{3BD5BED7-3D7F-4157-B542-474232BF5A81}">
      <dsp:nvSpPr>
        <dsp:cNvPr id="0" name=""/>
        <dsp:cNvSpPr/>
      </dsp:nvSpPr>
      <dsp:spPr>
        <a:xfrm>
          <a:off x="0" y="5110168"/>
          <a:ext cx="1131356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b="0" i="0" kern="1200" baseline="0"/>
            <a:t>Kudu does not allow the type of a column to be altered.</a:t>
          </a:r>
          <a:endParaRPr lang="zh-CN" sz="1200" kern="1200"/>
        </a:p>
      </dsp:txBody>
      <dsp:txXfrm>
        <a:off x="0" y="5110168"/>
        <a:ext cx="11313560" cy="264960"/>
      </dsp:txXfrm>
    </dsp:sp>
    <dsp:sp modelId="{F61FFDD5-9D04-4085-B39F-56C8C2E8BB9C}">
      <dsp:nvSpPr>
        <dsp:cNvPr id="0" name=""/>
        <dsp:cNvSpPr/>
      </dsp:nvSpPr>
      <dsp:spPr>
        <a:xfrm>
          <a:off x="0" y="5375128"/>
          <a:ext cx="1131356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baseline="0"/>
            <a:t>Partition Splitting</a:t>
          </a:r>
          <a:endParaRPr lang="zh-CN" sz="1600" kern="1200"/>
        </a:p>
      </dsp:txBody>
      <dsp:txXfrm>
        <a:off x="18734" y="5393862"/>
        <a:ext cx="11276092" cy="346292"/>
      </dsp:txXfrm>
    </dsp:sp>
    <dsp:sp modelId="{17C31C33-3ACE-4908-BE63-8A80424616C4}">
      <dsp:nvSpPr>
        <dsp:cNvPr id="0" name=""/>
        <dsp:cNvSpPr/>
      </dsp:nvSpPr>
      <dsp:spPr>
        <a:xfrm>
          <a:off x="0" y="5758888"/>
          <a:ext cx="1131356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b="0" i="0" kern="1200" baseline="0"/>
            <a:t>Partitions cannot be split or merged after table creation.</a:t>
          </a:r>
          <a:endParaRPr lang="zh-CN" sz="1200" kern="1200"/>
        </a:p>
      </dsp:txBody>
      <dsp:txXfrm>
        <a:off x="0" y="5758888"/>
        <a:ext cx="11313560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6B411-2E1C-43AD-9B8D-D33150B9DAAF}">
      <dsp:nvSpPr>
        <dsp:cNvPr id="0" name=""/>
        <dsp:cNvSpPr/>
      </dsp:nvSpPr>
      <dsp:spPr>
        <a:xfrm>
          <a:off x="0" y="73279"/>
          <a:ext cx="10744572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Table</a:t>
          </a:r>
          <a:endParaRPr lang="zh-CN" sz="2700" kern="1200"/>
        </a:p>
      </dsp:txBody>
      <dsp:txXfrm>
        <a:off x="31613" y="104892"/>
        <a:ext cx="10681346" cy="584369"/>
      </dsp:txXfrm>
    </dsp:sp>
    <dsp:sp modelId="{B298B1D1-39ED-429E-AC79-94EB168B8D4A}">
      <dsp:nvSpPr>
        <dsp:cNvPr id="0" name=""/>
        <dsp:cNvSpPr/>
      </dsp:nvSpPr>
      <dsp:spPr>
        <a:xfrm>
          <a:off x="0" y="720874"/>
          <a:ext cx="10744572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14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 </a:t>
          </a:r>
          <a:r>
            <a:rPr lang="en-US" sz="2100" i="1" kern="1200"/>
            <a:t>table</a:t>
          </a:r>
          <a:r>
            <a:rPr lang="en-US" sz="2100" kern="1200"/>
            <a:t> is where your data is stored in Kudu. </a:t>
          </a:r>
          <a:endParaRPr lang="zh-CN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 table has a schema and a totally ordered primary key. </a:t>
          </a:r>
          <a:endParaRPr lang="zh-CN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 table is split into segments called tablets.</a:t>
          </a:r>
          <a:endParaRPr lang="zh-CN" sz="2100" kern="1200"/>
        </a:p>
      </dsp:txBody>
      <dsp:txXfrm>
        <a:off x="0" y="720874"/>
        <a:ext cx="10744572" cy="1089854"/>
      </dsp:txXfrm>
    </dsp:sp>
    <dsp:sp modelId="{9991F3B8-1E41-4F2F-9A98-4FDB26AB28E2}">
      <dsp:nvSpPr>
        <dsp:cNvPr id="0" name=""/>
        <dsp:cNvSpPr/>
      </dsp:nvSpPr>
      <dsp:spPr>
        <a:xfrm>
          <a:off x="0" y="1810729"/>
          <a:ext cx="10744572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Tablet</a:t>
          </a:r>
          <a:endParaRPr lang="zh-CN" sz="2700" kern="1200"/>
        </a:p>
      </dsp:txBody>
      <dsp:txXfrm>
        <a:off x="31613" y="1842342"/>
        <a:ext cx="10681346" cy="584369"/>
      </dsp:txXfrm>
    </dsp:sp>
    <dsp:sp modelId="{608A66AC-4232-4113-A183-2F419DECA930}">
      <dsp:nvSpPr>
        <dsp:cNvPr id="0" name=""/>
        <dsp:cNvSpPr/>
      </dsp:nvSpPr>
      <dsp:spPr>
        <a:xfrm>
          <a:off x="0" y="2458324"/>
          <a:ext cx="10744572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14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 </a:t>
          </a:r>
          <a:r>
            <a:rPr lang="en-US" sz="2100" i="1" kern="1200"/>
            <a:t>tablet</a:t>
          </a:r>
          <a:r>
            <a:rPr lang="en-US" sz="2100" kern="1200"/>
            <a:t> is a contiguous segment of a table</a:t>
          </a:r>
          <a:endParaRPr lang="zh-CN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 given tablet is replicated on multiple tablet servers(3 or 5)</a:t>
          </a:r>
          <a:endParaRPr lang="zh-C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one of these replicas is considered the leader tablet. </a:t>
          </a:r>
          <a:endParaRPr lang="zh-CN" sz="2100" kern="1200" dirty="0"/>
        </a:p>
      </dsp:txBody>
      <dsp:txXfrm>
        <a:off x="0" y="2458324"/>
        <a:ext cx="10744572" cy="1089854"/>
      </dsp:txXfrm>
    </dsp:sp>
    <dsp:sp modelId="{1FF3FB54-045B-405D-B6B0-58D8AE9EE392}">
      <dsp:nvSpPr>
        <dsp:cNvPr id="0" name=""/>
        <dsp:cNvSpPr/>
      </dsp:nvSpPr>
      <dsp:spPr>
        <a:xfrm>
          <a:off x="0" y="3548179"/>
          <a:ext cx="10744572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Tablet Server</a:t>
          </a:r>
          <a:endParaRPr lang="zh-CN" sz="2700" kern="1200"/>
        </a:p>
      </dsp:txBody>
      <dsp:txXfrm>
        <a:off x="31613" y="3579792"/>
        <a:ext cx="10681346" cy="584369"/>
      </dsp:txXfrm>
    </dsp:sp>
    <dsp:sp modelId="{6B7D6C68-094D-40F0-A0B6-B684329CC378}">
      <dsp:nvSpPr>
        <dsp:cNvPr id="0" name=""/>
        <dsp:cNvSpPr/>
      </dsp:nvSpPr>
      <dsp:spPr>
        <a:xfrm>
          <a:off x="0" y="4195774"/>
          <a:ext cx="10744572" cy="173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14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 </a:t>
          </a:r>
          <a:r>
            <a:rPr lang="en-US" sz="2100" i="1" kern="1200" dirty="0"/>
            <a:t>tablet server</a:t>
          </a:r>
          <a:r>
            <a:rPr lang="en-US" sz="2100" kern="1200" dirty="0"/>
            <a:t> stores(local disk drives) and serves tablets to clients. </a:t>
          </a:r>
          <a:endParaRPr lang="zh-C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one tablet server acts as a leader</a:t>
          </a:r>
          <a:endParaRPr lang="zh-C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Only leaders service write </a:t>
          </a:r>
          <a:r>
            <a:rPr lang="en-US" sz="2100" kern="1200" dirty="0" err="1"/>
            <a:t>requests,Leaders</a:t>
          </a:r>
          <a:r>
            <a:rPr lang="en-US" sz="2100" kern="1200" dirty="0"/>
            <a:t> are elected using </a:t>
          </a:r>
          <a:r>
            <a:rPr lang="en-US" sz="2100" kern="1200" dirty="0">
              <a:hlinkClick xmlns:r="http://schemas.openxmlformats.org/officeDocument/2006/relationships" r:id="rId1"/>
            </a:rPr>
            <a:t>Raft Consensus Algorithm</a:t>
          </a:r>
          <a:r>
            <a:rPr lang="en-US" sz="2100" kern="1200" dirty="0"/>
            <a:t>.</a:t>
          </a:r>
          <a:endParaRPr lang="zh-C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One tablet server can serve multiple tablets, and one tablet can be served by multiple tablet servers.</a:t>
          </a:r>
          <a:endParaRPr lang="zh-CN" sz="2100" kern="1200" dirty="0"/>
        </a:p>
      </dsp:txBody>
      <dsp:txXfrm>
        <a:off x="0" y="4195774"/>
        <a:ext cx="10744572" cy="17325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3BC22-2F21-40AE-B035-D68691E74A47}">
      <dsp:nvSpPr>
        <dsp:cNvPr id="0" name=""/>
        <dsp:cNvSpPr/>
      </dsp:nvSpPr>
      <dsp:spPr>
        <a:xfrm>
          <a:off x="0" y="6799"/>
          <a:ext cx="1152128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Master</a:t>
          </a:r>
          <a:endParaRPr lang="zh-CN" sz="2500" kern="1200"/>
        </a:p>
      </dsp:txBody>
      <dsp:txXfrm>
        <a:off x="29271" y="36070"/>
        <a:ext cx="11462738" cy="541083"/>
      </dsp:txXfrm>
    </dsp:sp>
    <dsp:sp modelId="{EDD124F9-F0B3-4A38-9FCD-25C7D1AD3620}">
      <dsp:nvSpPr>
        <dsp:cNvPr id="0" name=""/>
        <dsp:cNvSpPr/>
      </dsp:nvSpPr>
      <dsp:spPr>
        <a:xfrm>
          <a:off x="0" y="606424"/>
          <a:ext cx="11521280" cy="222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80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 </a:t>
          </a:r>
          <a:r>
            <a:rPr lang="en-US" sz="2000" i="1" kern="1200" dirty="0"/>
            <a:t>master</a:t>
          </a:r>
          <a:r>
            <a:rPr lang="en-US" sz="2000" kern="1200" dirty="0"/>
            <a:t> keeps track of all the tablets, tablet servers, the </a:t>
          </a:r>
          <a:r>
            <a:rPr lang="en-US" sz="2000" kern="1200" dirty="0">
              <a:hlinkClick xmlns:r="http://schemas.openxmlformats.org/officeDocument/2006/relationships" r:id="rId1"/>
            </a:rPr>
            <a:t>Catalog Table</a:t>
          </a:r>
          <a:r>
            <a:rPr lang="en-US" sz="2000" kern="1200" dirty="0"/>
            <a:t>, and other metadata related to the cluster. 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At a given point in time, there can only be one acting master (the leader). If the current leader disappears, a new master is elected using </a:t>
          </a:r>
          <a:r>
            <a:rPr lang="en-US" sz="2000" kern="1200" dirty="0">
              <a:hlinkClick xmlns:r="http://schemas.openxmlformats.org/officeDocument/2006/relationships" r:id="rId1"/>
            </a:rPr>
            <a:t>Raft Consensus Algorithm</a:t>
          </a:r>
          <a:r>
            <a:rPr lang="en-US" sz="2000" kern="1200" dirty="0"/>
            <a:t>.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 master writes the metadata for the new table into the catalog table, and coordinates the process of creating tablets on the tablet servers.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Tablet servers heartbeat to the master at a set interval (the default is once per second).</a:t>
          </a:r>
          <a:endParaRPr lang="zh-CN" sz="2000" kern="1200" dirty="0"/>
        </a:p>
      </dsp:txBody>
      <dsp:txXfrm>
        <a:off x="0" y="606424"/>
        <a:ext cx="11521280" cy="2225250"/>
      </dsp:txXfrm>
    </dsp:sp>
    <dsp:sp modelId="{63867AF0-5795-4F80-8ED4-DF95570AF967}">
      <dsp:nvSpPr>
        <dsp:cNvPr id="0" name=""/>
        <dsp:cNvSpPr/>
      </dsp:nvSpPr>
      <dsp:spPr>
        <a:xfrm>
          <a:off x="0" y="2831674"/>
          <a:ext cx="1152128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Catalog Table</a:t>
          </a:r>
          <a:endParaRPr lang="zh-CN" sz="2500" kern="1200"/>
        </a:p>
      </dsp:txBody>
      <dsp:txXfrm>
        <a:off x="29271" y="2860945"/>
        <a:ext cx="11462738" cy="541083"/>
      </dsp:txXfrm>
    </dsp:sp>
    <dsp:sp modelId="{6D57B582-483A-4998-9034-2D2E6842FDF6}">
      <dsp:nvSpPr>
        <dsp:cNvPr id="0" name=""/>
        <dsp:cNvSpPr/>
      </dsp:nvSpPr>
      <dsp:spPr>
        <a:xfrm>
          <a:off x="0" y="3431300"/>
          <a:ext cx="11521280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80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 catalog table is the central location for metadata of Kudu.</a:t>
          </a:r>
          <a:endParaRPr lang="zh-C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It stores information about tables and tablets. </a:t>
          </a:r>
          <a:endParaRPr lang="zh-CN" sz="2000" kern="1200"/>
        </a:p>
      </dsp:txBody>
      <dsp:txXfrm>
        <a:off x="0" y="3431300"/>
        <a:ext cx="11521280" cy="685687"/>
      </dsp:txXfrm>
    </dsp:sp>
    <dsp:sp modelId="{9EA69740-D0E9-4FD8-AA32-78B6931AA3A1}">
      <dsp:nvSpPr>
        <dsp:cNvPr id="0" name=""/>
        <dsp:cNvSpPr/>
      </dsp:nvSpPr>
      <dsp:spPr>
        <a:xfrm>
          <a:off x="0" y="4116987"/>
          <a:ext cx="1152128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Tables</a:t>
          </a:r>
          <a:endParaRPr lang="zh-CN" sz="2500" kern="1200"/>
        </a:p>
      </dsp:txBody>
      <dsp:txXfrm>
        <a:off x="29271" y="4146258"/>
        <a:ext cx="11462738" cy="541083"/>
      </dsp:txXfrm>
    </dsp:sp>
    <dsp:sp modelId="{C2E5E312-B084-4C23-B4EA-A262A7851A46}">
      <dsp:nvSpPr>
        <dsp:cNvPr id="0" name=""/>
        <dsp:cNvSpPr/>
      </dsp:nvSpPr>
      <dsp:spPr>
        <a:xfrm>
          <a:off x="0" y="4716612"/>
          <a:ext cx="1152128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80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table schemas, locations, and states</a:t>
          </a:r>
          <a:endParaRPr lang="zh-CN" sz="2000" kern="1200"/>
        </a:p>
      </dsp:txBody>
      <dsp:txXfrm>
        <a:off x="0" y="4716612"/>
        <a:ext cx="11521280" cy="414000"/>
      </dsp:txXfrm>
    </dsp:sp>
    <dsp:sp modelId="{D9875D69-81F8-4021-A5B4-90AE14FDA149}">
      <dsp:nvSpPr>
        <dsp:cNvPr id="0" name=""/>
        <dsp:cNvSpPr/>
      </dsp:nvSpPr>
      <dsp:spPr>
        <a:xfrm>
          <a:off x="0" y="5130612"/>
          <a:ext cx="1152128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Tablets</a:t>
          </a:r>
          <a:endParaRPr lang="zh-CN" sz="2500" kern="1200"/>
        </a:p>
      </dsp:txBody>
      <dsp:txXfrm>
        <a:off x="29271" y="5159883"/>
        <a:ext cx="11462738" cy="541083"/>
      </dsp:txXfrm>
    </dsp:sp>
    <dsp:sp modelId="{38F8CB32-6CE6-41E5-8772-C5AEDFB98150}">
      <dsp:nvSpPr>
        <dsp:cNvPr id="0" name=""/>
        <dsp:cNvSpPr/>
      </dsp:nvSpPr>
      <dsp:spPr>
        <a:xfrm>
          <a:off x="0" y="5730237"/>
          <a:ext cx="11521280" cy="633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80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the list of existing tablets, which tablet servers have replicas of each tablet, the tablet’s current state, and start and end keys.</a:t>
          </a:r>
          <a:endParaRPr lang="zh-CN" sz="2000" kern="1200"/>
        </a:p>
      </dsp:txBody>
      <dsp:txXfrm>
        <a:off x="0" y="5730237"/>
        <a:ext cx="11521280" cy="6339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E610C-8BD5-4A2E-AF1F-C2EE302B4C21}">
      <dsp:nvSpPr>
        <dsp:cNvPr id="0" name=""/>
        <dsp:cNvSpPr/>
      </dsp:nvSpPr>
      <dsp:spPr>
        <a:xfrm>
          <a:off x="0" y="20578"/>
          <a:ext cx="11313560" cy="14420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Kudu is a columnar storage</a:t>
          </a:r>
          <a:endParaRPr lang="zh-CN" sz="2600" kern="1200"/>
        </a:p>
      </dsp:txBody>
      <dsp:txXfrm>
        <a:off x="70397" y="90975"/>
        <a:ext cx="11172766" cy="1301304"/>
      </dsp:txXfrm>
    </dsp:sp>
    <dsp:sp modelId="{5A080AE7-A8E6-46BD-A82B-A000AD58920C}">
      <dsp:nvSpPr>
        <dsp:cNvPr id="0" name=""/>
        <dsp:cNvSpPr/>
      </dsp:nvSpPr>
      <dsp:spPr>
        <a:xfrm>
          <a:off x="0" y="1537556"/>
          <a:ext cx="11313560" cy="14420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 one hand immutable data on HDFS offers superior analytic performance, while mutable data in Apache HBase is best for operational workloads. Apache Kudu bridges this gap. </a:t>
          </a:r>
          <a:endParaRPr lang="zh-CN" sz="2600" kern="1200"/>
        </a:p>
      </dsp:txBody>
      <dsp:txXfrm>
        <a:off x="70397" y="1607953"/>
        <a:ext cx="11172766" cy="1301304"/>
      </dsp:txXfrm>
    </dsp:sp>
    <dsp:sp modelId="{4FAEF568-3574-45B0-AB7A-CA8B299CD900}">
      <dsp:nvSpPr>
        <dsp:cNvPr id="0" name=""/>
        <dsp:cNvSpPr/>
      </dsp:nvSpPr>
      <dsp:spPr>
        <a:xfrm>
          <a:off x="0" y="3054535"/>
          <a:ext cx="11313560" cy="14420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Kudu Architectures</a:t>
          </a:r>
          <a:endParaRPr lang="zh-CN" sz="2600" kern="1200"/>
        </a:p>
      </dsp:txBody>
      <dsp:txXfrm>
        <a:off x="70397" y="3124932"/>
        <a:ext cx="11172766" cy="1301304"/>
      </dsp:txXfrm>
    </dsp:sp>
    <dsp:sp modelId="{546DA5CD-1AE1-4447-8C67-762F27EB4D76}">
      <dsp:nvSpPr>
        <dsp:cNvPr id="0" name=""/>
        <dsp:cNvSpPr/>
      </dsp:nvSpPr>
      <dsp:spPr>
        <a:xfrm>
          <a:off x="0" y="4496633"/>
          <a:ext cx="1131356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Master/slave	 kudu-master / kudu-tserver</a:t>
          </a:r>
          <a:endParaRPr lang="zh-CN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Table/Tablet/Tablet Server/Master/Raft Consensus Algorithm/Replication</a:t>
          </a:r>
          <a:endParaRPr lang="zh-CN" sz="2000" kern="1200"/>
        </a:p>
      </dsp:txBody>
      <dsp:txXfrm>
        <a:off x="0" y="4496633"/>
        <a:ext cx="11313560" cy="6996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5D5AD-8DC5-43C2-9A3D-AC1025D46ACB}">
      <dsp:nvSpPr>
        <dsp:cNvPr id="0" name=""/>
        <dsp:cNvSpPr/>
      </dsp:nvSpPr>
      <dsp:spPr>
        <a:xfrm>
          <a:off x="0" y="77067"/>
          <a:ext cx="1087320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Columnar Data Store</a:t>
          </a:r>
          <a:endParaRPr lang="zh-CN" sz="2800" kern="1200"/>
        </a:p>
      </dsp:txBody>
      <dsp:txXfrm>
        <a:off x="32784" y="109851"/>
        <a:ext cx="10807640" cy="606012"/>
      </dsp:txXfrm>
    </dsp:sp>
    <dsp:sp modelId="{04B74C4C-5456-4822-9BB9-237B734B3DA6}">
      <dsp:nvSpPr>
        <dsp:cNvPr id="0" name=""/>
        <dsp:cNvSpPr/>
      </dsp:nvSpPr>
      <dsp:spPr>
        <a:xfrm>
          <a:off x="0" y="748647"/>
          <a:ext cx="10873208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22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Kudu is a columnar data store. </a:t>
          </a:r>
          <a:endParaRPr lang="zh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 columnar data store stores data in strongly-typed columns. </a:t>
          </a:r>
          <a:endParaRPr lang="zh-CN" sz="2200" kern="1200"/>
        </a:p>
      </dsp:txBody>
      <dsp:txXfrm>
        <a:off x="0" y="748647"/>
        <a:ext cx="10873208" cy="753480"/>
      </dsp:txXfrm>
    </dsp:sp>
    <dsp:sp modelId="{77CDED14-BC7A-420F-A13A-DE20F1359D94}">
      <dsp:nvSpPr>
        <dsp:cNvPr id="0" name=""/>
        <dsp:cNvSpPr/>
      </dsp:nvSpPr>
      <dsp:spPr>
        <a:xfrm>
          <a:off x="0" y="1502127"/>
          <a:ext cx="1087320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Read Efficiency</a:t>
          </a:r>
          <a:endParaRPr lang="zh-CN" sz="2800" kern="1200"/>
        </a:p>
      </dsp:txBody>
      <dsp:txXfrm>
        <a:off x="32784" y="1534911"/>
        <a:ext cx="10807640" cy="606012"/>
      </dsp:txXfrm>
    </dsp:sp>
    <dsp:sp modelId="{25B06CEA-EB00-4172-86C9-D7DA11EF57C5}">
      <dsp:nvSpPr>
        <dsp:cNvPr id="0" name=""/>
        <dsp:cNvSpPr/>
      </dsp:nvSpPr>
      <dsp:spPr>
        <a:xfrm>
          <a:off x="0" y="2173707"/>
          <a:ext cx="10873208" cy="176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22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For analytical queries, you can read a single column, or a portion of that column, while ignoring other columns. </a:t>
          </a:r>
          <a:endParaRPr lang="zh-C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This means you can fulfill your query while reading a minimal number of blocks on disk. </a:t>
          </a:r>
          <a:endParaRPr lang="zh-C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With a row-based store, you need to read the entire row, even if you only return values from a few columns.</a:t>
          </a:r>
          <a:endParaRPr lang="zh-CN" sz="2200" kern="1200" dirty="0"/>
        </a:p>
      </dsp:txBody>
      <dsp:txXfrm>
        <a:off x="0" y="2173707"/>
        <a:ext cx="10873208" cy="1767780"/>
      </dsp:txXfrm>
    </dsp:sp>
    <dsp:sp modelId="{ECCD491E-74D0-40B8-9F5C-C2E38CDBAFAC}">
      <dsp:nvSpPr>
        <dsp:cNvPr id="0" name=""/>
        <dsp:cNvSpPr/>
      </dsp:nvSpPr>
      <dsp:spPr>
        <a:xfrm>
          <a:off x="0" y="3941487"/>
          <a:ext cx="1087320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Compression</a:t>
          </a:r>
          <a:endParaRPr lang="zh-CN" sz="2800" kern="1200"/>
        </a:p>
      </dsp:txBody>
      <dsp:txXfrm>
        <a:off x="32784" y="3974271"/>
        <a:ext cx="10807640" cy="606012"/>
      </dsp:txXfrm>
    </dsp:sp>
    <dsp:sp modelId="{80FE5B18-895B-4009-BC0E-B17E5D25121D}">
      <dsp:nvSpPr>
        <dsp:cNvPr id="0" name=""/>
        <dsp:cNvSpPr/>
      </dsp:nvSpPr>
      <dsp:spPr>
        <a:xfrm>
          <a:off x="0" y="4613067"/>
          <a:ext cx="10873208" cy="168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22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Because a given column contains only one type of data, pattern-based compression can be orders of magnitude more efficient than compressing mixed data types, which are used in row-based solutions.</a:t>
          </a:r>
          <a:endParaRPr lang="zh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Combined with the efficiencies of reading data from columns, compression allows you to fulfill your query while reading even fewer blocks from disk</a:t>
          </a:r>
          <a:endParaRPr lang="zh-CN" sz="2200" kern="1200"/>
        </a:p>
      </dsp:txBody>
      <dsp:txXfrm>
        <a:off x="0" y="4613067"/>
        <a:ext cx="10873208" cy="16808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9FCA2-A4FF-48CE-A0FE-DD2C6D22ABE9}">
      <dsp:nvSpPr>
        <dsp:cNvPr id="0" name=""/>
        <dsp:cNvSpPr/>
      </dsp:nvSpPr>
      <dsp:spPr>
        <a:xfrm>
          <a:off x="0" y="175957"/>
          <a:ext cx="1131356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The perfect schema would accomplish the following:</a:t>
          </a:r>
          <a:endParaRPr lang="zh-CN" sz="3700" kern="1200"/>
        </a:p>
      </dsp:txBody>
      <dsp:txXfrm>
        <a:off x="43321" y="219278"/>
        <a:ext cx="11226918" cy="800803"/>
      </dsp:txXfrm>
    </dsp:sp>
    <dsp:sp modelId="{59E4E21D-ED70-462D-BF98-D958A5750978}">
      <dsp:nvSpPr>
        <dsp:cNvPr id="0" name=""/>
        <dsp:cNvSpPr/>
      </dsp:nvSpPr>
      <dsp:spPr>
        <a:xfrm>
          <a:off x="0" y="1063402"/>
          <a:ext cx="11313560" cy="352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206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Data would be distributed in such a way that reads and writes are spread evenly across tablet servers. This is impacted by partitioning.</a:t>
          </a:r>
          <a:endParaRPr lang="zh-CN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Tablets would grow at an even, predictable rate and load across tablets would remain steady over time. This is most impacted by partitioning.</a:t>
          </a:r>
          <a:endParaRPr lang="zh-CN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Scans would read the minimum amount of data necessary to fulfill a query. This is impacted mostly by primary key design, but partitioning also plays a role via partition pruning.</a:t>
          </a:r>
          <a:endParaRPr lang="zh-CN" sz="2900" kern="1200"/>
        </a:p>
      </dsp:txBody>
      <dsp:txXfrm>
        <a:off x="0" y="1063402"/>
        <a:ext cx="11313560" cy="35231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96E58-8821-4D73-86D4-F32219843144}">
      <dsp:nvSpPr>
        <dsp:cNvPr id="0" name=""/>
        <dsp:cNvSpPr/>
      </dsp:nvSpPr>
      <dsp:spPr>
        <a:xfrm>
          <a:off x="0" y="29730"/>
          <a:ext cx="1131356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strongly-typed</a:t>
          </a:r>
          <a:endParaRPr lang="zh-CN" sz="2300" kern="1200"/>
        </a:p>
      </dsp:txBody>
      <dsp:txXfrm>
        <a:off x="0" y="29730"/>
        <a:ext cx="11313560" cy="662400"/>
      </dsp:txXfrm>
    </dsp:sp>
    <dsp:sp modelId="{BEC03615-744E-40EB-848A-4C430D4588D1}">
      <dsp:nvSpPr>
        <dsp:cNvPr id="0" name=""/>
        <dsp:cNvSpPr/>
      </dsp:nvSpPr>
      <dsp:spPr>
        <a:xfrm>
          <a:off x="0" y="692130"/>
          <a:ext cx="11313560" cy="4040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boolean</a:t>
          </a:r>
          <a:endParaRPr lang="zh-C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8-bit signed integer</a:t>
          </a:r>
          <a:endParaRPr lang="zh-C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16-bit signed integer</a:t>
          </a:r>
          <a:endParaRPr lang="zh-C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32-bit signed integer</a:t>
          </a:r>
          <a:endParaRPr lang="zh-C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64-bit signed integer</a:t>
          </a:r>
          <a:endParaRPr lang="zh-C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unixtime_micros (64-bit microseconds since the Unix epoch)</a:t>
          </a:r>
          <a:endParaRPr lang="zh-C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single-precision (32-bit) IEEE-754 floating-point number</a:t>
          </a:r>
          <a:endParaRPr lang="zh-C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double-precision (64-bit) IEEE-754 floating-point number</a:t>
          </a:r>
          <a:endParaRPr lang="zh-C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UTF-8 encoded string (up to 64KB)</a:t>
          </a:r>
          <a:endParaRPr lang="zh-C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binary (up to 64KB)</a:t>
          </a:r>
          <a:endParaRPr lang="zh-CN" sz="2300" kern="1200"/>
        </a:p>
      </dsp:txBody>
      <dsp:txXfrm>
        <a:off x="0" y="692130"/>
        <a:ext cx="11313560" cy="40406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B0E9B-2070-4126-B2FC-7AB224BA9626}">
      <dsp:nvSpPr>
        <dsp:cNvPr id="0" name=""/>
        <dsp:cNvSpPr/>
      </dsp:nvSpPr>
      <dsp:spPr>
        <a:xfrm>
          <a:off x="9571" y="630062"/>
          <a:ext cx="1542398" cy="7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LZ4</a:t>
          </a:r>
          <a:endParaRPr lang="zh-CN" sz="3400" kern="1200"/>
        </a:p>
      </dsp:txBody>
      <dsp:txXfrm>
        <a:off x="32159" y="652650"/>
        <a:ext cx="1497222" cy="726023"/>
      </dsp:txXfrm>
    </dsp:sp>
    <dsp:sp modelId="{3A5CC484-BB0A-4D0B-A94A-8A33141F5365}">
      <dsp:nvSpPr>
        <dsp:cNvPr id="0" name=""/>
        <dsp:cNvSpPr/>
      </dsp:nvSpPr>
      <dsp:spPr>
        <a:xfrm>
          <a:off x="1937569" y="630062"/>
          <a:ext cx="1542398" cy="7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Snappy</a:t>
          </a:r>
          <a:endParaRPr lang="zh-CN" sz="3400" kern="1200"/>
        </a:p>
      </dsp:txBody>
      <dsp:txXfrm>
        <a:off x="1960157" y="652650"/>
        <a:ext cx="1497222" cy="726023"/>
      </dsp:txXfrm>
    </dsp:sp>
    <dsp:sp modelId="{A15BDB65-0D38-4D96-B665-764E9343A9BF}">
      <dsp:nvSpPr>
        <dsp:cNvPr id="0" name=""/>
        <dsp:cNvSpPr/>
      </dsp:nvSpPr>
      <dsp:spPr>
        <a:xfrm>
          <a:off x="3865568" y="630062"/>
          <a:ext cx="1542398" cy="7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Zlib</a:t>
          </a:r>
          <a:endParaRPr lang="zh-CN" sz="3400" kern="1200"/>
        </a:p>
      </dsp:txBody>
      <dsp:txXfrm>
        <a:off x="3888156" y="652650"/>
        <a:ext cx="1497222" cy="726023"/>
      </dsp:txXfrm>
    </dsp:sp>
    <dsp:sp modelId="{29C752C5-627B-439B-B5DB-1667D834B56B}">
      <dsp:nvSpPr>
        <dsp:cNvPr id="0" name=""/>
        <dsp:cNvSpPr/>
      </dsp:nvSpPr>
      <dsp:spPr>
        <a:xfrm>
          <a:off x="5793566" y="630062"/>
          <a:ext cx="1542398" cy="77119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Gzip</a:t>
          </a:r>
          <a:r>
            <a:rPr lang="zh-CN" sz="3400" kern="1200"/>
            <a:t>？</a:t>
          </a:r>
        </a:p>
      </dsp:txBody>
      <dsp:txXfrm>
        <a:off x="5816154" y="652650"/>
        <a:ext cx="1497222" cy="726023"/>
      </dsp:txXfrm>
    </dsp:sp>
    <dsp:sp modelId="{232D66F3-D74A-4988-B63B-B3F6A7BD2BE0}">
      <dsp:nvSpPr>
        <dsp:cNvPr id="0" name=""/>
        <dsp:cNvSpPr/>
      </dsp:nvSpPr>
      <dsp:spPr>
        <a:xfrm>
          <a:off x="7721564" y="630062"/>
          <a:ext cx="1542398" cy="77119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Lzo</a:t>
          </a:r>
          <a:r>
            <a:rPr lang="zh-CN" sz="3400" kern="1200"/>
            <a:t>？</a:t>
          </a:r>
        </a:p>
      </dsp:txBody>
      <dsp:txXfrm>
        <a:off x="7744152" y="652650"/>
        <a:ext cx="1497222" cy="726023"/>
      </dsp:txXfrm>
    </dsp:sp>
    <dsp:sp modelId="{E0AE3885-598A-43A9-A630-4038E4720C22}">
      <dsp:nvSpPr>
        <dsp:cNvPr id="0" name=""/>
        <dsp:cNvSpPr/>
      </dsp:nvSpPr>
      <dsp:spPr>
        <a:xfrm>
          <a:off x="9649562" y="630062"/>
          <a:ext cx="1542398" cy="77119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Bzip</a:t>
          </a:r>
          <a:r>
            <a:rPr lang="zh-CN" sz="3400" kern="1200"/>
            <a:t>？</a:t>
          </a:r>
        </a:p>
      </dsp:txBody>
      <dsp:txXfrm>
        <a:off x="9672150" y="652650"/>
        <a:ext cx="1497222" cy="7260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01F3E-1F67-4690-B5C8-9D1439F1D533}">
      <dsp:nvSpPr>
        <dsp:cNvPr id="0" name=""/>
        <dsp:cNvSpPr/>
      </dsp:nvSpPr>
      <dsp:spPr>
        <a:xfrm>
          <a:off x="0" y="457679"/>
          <a:ext cx="1131356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57928-57B2-4EC7-8EB7-3C92ADEC1BD7}">
      <dsp:nvSpPr>
        <dsp:cNvPr id="0" name=""/>
        <dsp:cNvSpPr/>
      </dsp:nvSpPr>
      <dsp:spPr>
        <a:xfrm>
          <a:off x="565678" y="29639"/>
          <a:ext cx="7919492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338" tIns="0" rIns="299338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Range Partitioning</a:t>
          </a:r>
          <a:endParaRPr lang="zh-CN" sz="2900" kern="1200"/>
        </a:p>
      </dsp:txBody>
      <dsp:txXfrm>
        <a:off x="607468" y="71429"/>
        <a:ext cx="7835912" cy="772500"/>
      </dsp:txXfrm>
    </dsp:sp>
    <dsp:sp modelId="{687F8AB4-FD8A-4F82-8C09-3FF9BE8D33C2}">
      <dsp:nvSpPr>
        <dsp:cNvPr id="0" name=""/>
        <dsp:cNvSpPr/>
      </dsp:nvSpPr>
      <dsp:spPr>
        <a:xfrm>
          <a:off x="0" y="1773119"/>
          <a:ext cx="1131356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FB140-5805-4025-AE1C-1B9448E94F6E}">
      <dsp:nvSpPr>
        <dsp:cNvPr id="0" name=""/>
        <dsp:cNvSpPr/>
      </dsp:nvSpPr>
      <dsp:spPr>
        <a:xfrm>
          <a:off x="565678" y="1345079"/>
          <a:ext cx="7919492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338" tIns="0" rIns="299338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Hash Partitioning</a:t>
          </a:r>
          <a:endParaRPr lang="zh-CN" sz="2900" kern="1200"/>
        </a:p>
      </dsp:txBody>
      <dsp:txXfrm>
        <a:off x="607468" y="1386869"/>
        <a:ext cx="7835912" cy="772500"/>
      </dsp:txXfrm>
    </dsp:sp>
    <dsp:sp modelId="{50808416-C466-4F76-B13D-2966DA73B0AF}">
      <dsp:nvSpPr>
        <dsp:cNvPr id="0" name=""/>
        <dsp:cNvSpPr/>
      </dsp:nvSpPr>
      <dsp:spPr>
        <a:xfrm>
          <a:off x="0" y="3088559"/>
          <a:ext cx="11313560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058" tIns="604012" rIns="87805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kern="1200" dirty="0"/>
            <a:t>Zero or more hash partition levels can be combined with an optional range partition level</a:t>
          </a:r>
          <a:endParaRPr lang="zh-CN" sz="2900" kern="1200" dirty="0"/>
        </a:p>
      </dsp:txBody>
      <dsp:txXfrm>
        <a:off x="0" y="3088559"/>
        <a:ext cx="11313560" cy="1644300"/>
      </dsp:txXfrm>
    </dsp:sp>
    <dsp:sp modelId="{C6E966EB-FF55-45BE-AA58-10BB9A63654B}">
      <dsp:nvSpPr>
        <dsp:cNvPr id="0" name=""/>
        <dsp:cNvSpPr/>
      </dsp:nvSpPr>
      <dsp:spPr>
        <a:xfrm>
          <a:off x="565678" y="2660519"/>
          <a:ext cx="7919492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338" tIns="0" rIns="299338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Multilevel Partitioning</a:t>
          </a:r>
          <a:endParaRPr lang="zh-CN" sz="2900" kern="1200" dirty="0"/>
        </a:p>
      </dsp:txBody>
      <dsp:txXfrm>
        <a:off x="607468" y="2702309"/>
        <a:ext cx="7835912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56E6107-4F70-4432-81A1-E9329BDC836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2017/6/9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0B032-84D0-4C37-BA11-143E54573B20}" type="datetime1">
              <a:rPr lang="zh-CN" altLang="en-US" smtClean="0"/>
              <a:pPr/>
              <a:t>2017/6/9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noProof="0"/>
              <a:t>xxx</a:t>
            </a:r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93199CD-3E1B-4AE6-990F-76F925F5EA9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关系型数据库通常具有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特性：原子性（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Atomicity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）、一致性（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Consistency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）、隔离性（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Isolation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）、持久性（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Durability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793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Kudu定位于应对快速变化数据的快速分析型数据</a:t>
            </a:r>
            <a:r>
              <a:rPr lang="zh-CN" altLang="en-US" dirty="0"/>
              <a:t>存储系统，弥补</a:t>
            </a:r>
            <a:r>
              <a:rPr lang="en-US" altLang="zh-CN" dirty="0"/>
              <a:t>HDFS</a:t>
            </a:r>
            <a:r>
              <a:rPr lang="zh-CN" altLang="en-US" dirty="0"/>
              <a:t>和</a:t>
            </a:r>
            <a:r>
              <a:rPr lang="en-US" altLang="zh-CN" dirty="0"/>
              <a:t>HBase</a:t>
            </a:r>
            <a:r>
              <a:rPr lang="zh-CN" altLang="en-US" dirty="0"/>
              <a:t>之间的的新型的存储，它能够更有效的利用现代硬件的</a:t>
            </a:r>
            <a:r>
              <a:rPr lang="en-US" altLang="zh-CN" dirty="0"/>
              <a:t>CPU</a:t>
            </a:r>
            <a:r>
              <a:rPr lang="zh-CN" altLang="en-US" dirty="0"/>
              <a:t>和</a:t>
            </a:r>
            <a:r>
              <a:rPr lang="en-US" altLang="zh-CN" dirty="0"/>
              <a:t>IO</a:t>
            </a:r>
            <a:r>
              <a:rPr lang="zh-CN" altLang="en-US" dirty="0"/>
              <a:t>资源，</a:t>
            </a:r>
            <a:r>
              <a:rPr lang="zh-CN" altLang="zh-CN" dirty="0"/>
              <a:t>在随机读写和批量扫描之间找到一个平衡点</a:t>
            </a:r>
            <a:r>
              <a:rPr lang="zh-CN" altLang="en-US" dirty="0"/>
              <a:t>，既能够支持分析，又能够支持更新、删除和实时查询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05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关系型数据库通常具有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特性：原子性（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Atomicity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）、一致性（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Consistency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）、隔离性（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Isolation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）、持久性（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Durability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169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446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24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一个分布式系统不可能同时满足一致性（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Consistency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）、可用性（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Availability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）和分区容错性（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Partition tolerance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）这三个基本需求，最多只能同时满足其中两项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en-US" altLang="zh-CN" sz="1200" b="1" i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、一致性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在分布式环境下，一致性是指数据在多个副本之间能否保持一致的特性。在一致性的需求下，当一个系统在数据一致的状态下执行更新操作后，应该保证系统的数据仍然处于一直的状态。</a:t>
            </a:r>
          </a:p>
          <a:p>
            <a:endParaRPr lang="en-US" altLang="zh-CN" dirty="0"/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、可用性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可用性是指系统提供的服务必须一直处于可用的状态，对于用户的每一个操作请求总是能够在有限的时间内返回结果。这里的重点是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有限时间内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返回结果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、分区容错性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分区容错性约束了一个分布式系统具有如下特性：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分布式系统在遇到任何网络分区故障的时候，仍然需要能够保证对外提供满足一致性和可用性的服务，除非是整个网络环境都发生了故障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62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11313561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413" y="1435100"/>
            <a:ext cx="11313560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07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3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1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ache/nifi/pull/1874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loudera.com/blog/2017/04/apache-kudu-read-write-paths/" TargetMode="External"/><Relationship Id="rId2" Type="http://schemas.openxmlformats.org/officeDocument/2006/relationships/hyperlink" Target="http://kudu.apache.org/doc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cloudera.com/blog/2017/02/up-and-running-with-apache-spark-on-apache-kudu/" TargetMode="External"/><Relationship Id="rId5" Type="http://schemas.openxmlformats.org/officeDocument/2006/relationships/hyperlink" Target="http://kudu.apache.org/faq.html" TargetMode="External"/><Relationship Id="rId4" Type="http://schemas.openxmlformats.org/officeDocument/2006/relationships/hyperlink" Target="http://kudu.apache.org/kudu.pdf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10789838" cy="2895600"/>
          </a:xfrm>
        </p:spPr>
        <p:txBody>
          <a:bodyPr rtlCol="0"/>
          <a:lstStyle/>
          <a:p>
            <a:r>
              <a:rPr lang="en-US" altLang="zh-CN" dirty="0"/>
              <a:t>Kudu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/>
              <a:t>Storage for Fast Analytics on Fast Data A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065213" y="5373216"/>
            <a:ext cx="8229600" cy="646584"/>
          </a:xfrm>
        </p:spPr>
        <p:txBody>
          <a:bodyPr rtlCol="0"/>
          <a:lstStyle/>
          <a:p>
            <a:pPr rtl="0"/>
            <a:r>
              <a:rPr lang="zh-CN" altLang="en-US" dirty="0"/>
              <a:t>云尘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404664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Kudu Usage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has a </a:t>
            </a:r>
            <a:r>
              <a:rPr lang="en-US" b="1" dirty="0"/>
              <a:t>SQL-like schema</a:t>
            </a:r>
          </a:p>
          <a:p>
            <a:pPr lvl="1"/>
            <a:r>
              <a:rPr lang="en-US" b="1" dirty="0"/>
              <a:t>Finite number of columns </a:t>
            </a:r>
            <a:r>
              <a:rPr lang="en-US" dirty="0"/>
              <a:t>(unlike HBase/Cassandra)</a:t>
            </a:r>
          </a:p>
          <a:p>
            <a:pPr lvl="1"/>
            <a:r>
              <a:rPr lang="en-US" b="1" dirty="0"/>
              <a:t>Types</a:t>
            </a:r>
            <a:r>
              <a:rPr lang="en-US" dirty="0"/>
              <a:t>: BOOL, INT8, INT16, INT32, INT64, FLOAT, DOUBLE, STRING, BINARY, TIMESTAMP</a:t>
            </a:r>
          </a:p>
          <a:p>
            <a:pPr lvl="1"/>
            <a:r>
              <a:rPr lang="en-US" dirty="0"/>
              <a:t>Fast ALTER TABLE</a:t>
            </a:r>
          </a:p>
          <a:p>
            <a:r>
              <a:rPr lang="en-US" dirty="0"/>
              <a:t>Java and C++ </a:t>
            </a:r>
            <a:r>
              <a:rPr lang="en-US" b="1" dirty="0"/>
              <a:t>“NoSQL” style APIs</a:t>
            </a:r>
          </a:p>
          <a:p>
            <a:pPr lvl="1"/>
            <a:r>
              <a:rPr lang="en-US" dirty="0"/>
              <a:t>Insert(), Update(), Delete(), Scan()</a:t>
            </a:r>
          </a:p>
          <a:p>
            <a:r>
              <a:rPr lang="en-US" dirty="0"/>
              <a:t>Integrations with </a:t>
            </a:r>
            <a:r>
              <a:rPr lang="en-US" b="1" dirty="0"/>
              <a:t>MapReduce, Spark, and Impala</a:t>
            </a:r>
          </a:p>
          <a:p>
            <a:pPr lvl="1"/>
            <a:r>
              <a:rPr lang="en-US" dirty="0"/>
              <a:t>Apache Drill work-in-progress</a:t>
            </a:r>
          </a:p>
        </p:txBody>
      </p:sp>
    </p:spTree>
    <p:extLst>
      <p:ext uri="{BB962C8B-B14F-4D97-AF65-F5344CB8AC3E}">
        <p14:creationId xmlns:p14="http://schemas.microsoft.com/office/powerpoint/2010/main" val="354396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39131"/>
            <a:ext cx="9144001" cy="727248"/>
          </a:xfrm>
        </p:spPr>
        <p:txBody>
          <a:bodyPr/>
          <a:lstStyle/>
          <a:p>
            <a:r>
              <a:rPr lang="en-US" dirty="0"/>
              <a:t>Kudu History</a:t>
            </a:r>
          </a:p>
        </p:txBody>
      </p:sp>
      <p:pic>
        <p:nvPicPr>
          <p:cNvPr id="1026" name="Picture 2" descr="https://timgsa.baidu.com/timg?image&amp;quality=80&amp;size=b10000_10000&amp;sec=1495677055&amp;di=f20e61727bc8025856eaa94cbb11c383&amp;src=http://image.xinmin.cn/2011/08/13/201108131525366116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378"/>
            <a:ext cx="12188825" cy="60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图示 7"/>
          <p:cNvGraphicFramePr/>
          <p:nvPr/>
        </p:nvGraphicFramePr>
        <p:xfrm>
          <a:off x="189756" y="3789040"/>
          <a:ext cx="11809312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563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Kudu Use Cases</a:t>
            </a:r>
            <a:endParaRPr lang="en-US" dirty="0"/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6719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Kudu Use Cases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" sz="2800" b="1" dirty="0">
                <a:ea typeface="Calibri"/>
                <a:cs typeface="Calibri"/>
                <a:sym typeface="Calibri"/>
              </a:rPr>
              <a:t>Kudu is best for use cases requiring a simultaneous combination of</a:t>
            </a:r>
            <a:br>
              <a:rPr lang="en" sz="2800" b="1" dirty="0">
                <a:ea typeface="Calibri"/>
                <a:cs typeface="Calibri"/>
                <a:sym typeface="Calibri"/>
              </a:rPr>
            </a:br>
            <a:r>
              <a:rPr lang="en" sz="2800" b="1" dirty="0">
                <a:ea typeface="Calibri"/>
                <a:cs typeface="Calibri"/>
                <a:sym typeface="Calibri"/>
              </a:rPr>
              <a:t>sequential and random reads and writes</a:t>
            </a:r>
            <a:endParaRPr lang="en-US" sz="2800" b="1" dirty="0"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lang="en-US" sz="1600" dirty="0"/>
          </a:p>
          <a:p>
            <a:pPr marL="457200" lvl="0" indent="-228600">
              <a:spcBef>
                <a:spcPts val="0"/>
              </a:spcBef>
              <a:buFont typeface="Calibri"/>
              <a:buChar char="●"/>
            </a:pPr>
            <a:r>
              <a:rPr lang="en" sz="2800" b="1" dirty="0">
                <a:ea typeface="Calibri"/>
                <a:cs typeface="Calibri"/>
                <a:sym typeface="Calibri"/>
              </a:rPr>
              <a:t>Time Series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Examples: Stream market data; fraud detection &amp; prevention; risk monitoring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Workload: Insert, updates, scans, lookups</a:t>
            </a:r>
          </a:p>
          <a:p>
            <a:pPr marL="457200" lvl="0" indent="-228600">
              <a:spcBef>
                <a:spcPts val="0"/>
              </a:spcBef>
              <a:buFont typeface="Calibri"/>
              <a:buChar char="●"/>
            </a:pPr>
            <a:r>
              <a:rPr lang="en" sz="2800" b="1" dirty="0">
                <a:ea typeface="Calibri"/>
                <a:cs typeface="Calibri"/>
                <a:sym typeface="Calibri"/>
              </a:rPr>
              <a:t>Machine Data Analytics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Examples: Network threat detection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Workload: Inserts, scans, lookups</a:t>
            </a:r>
          </a:p>
          <a:p>
            <a:pPr marL="457200" lvl="0" indent="-228600">
              <a:spcBef>
                <a:spcPts val="0"/>
              </a:spcBef>
              <a:buFont typeface="Calibri"/>
              <a:buChar char="●"/>
            </a:pPr>
            <a:r>
              <a:rPr lang="en" sz="2800" b="1" dirty="0">
                <a:ea typeface="Calibri"/>
                <a:cs typeface="Calibri"/>
                <a:sym typeface="Calibri"/>
              </a:rPr>
              <a:t>Online Reporting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Examples: ODS</a:t>
            </a:r>
          </a:p>
          <a:p>
            <a:pPr marL="914400" lvl="1" indent="-228600">
              <a:spcBef>
                <a:spcPts val="0"/>
              </a:spcBef>
              <a:buFont typeface="Calibri"/>
              <a:buChar char="○"/>
            </a:pPr>
            <a:r>
              <a:rPr lang="en" sz="2400" dirty="0">
                <a:ea typeface="Calibri"/>
                <a:cs typeface="Calibri"/>
                <a:sym typeface="Calibri"/>
              </a:rPr>
              <a:t>Workload: Inserts, updates, scans, lookups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81" y="2708920"/>
            <a:ext cx="1094521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5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17" tIns="91417" rIns="91417" bIns="91417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" dirty="0">
                <a:solidFill>
                  <a:schemeClr val="bg2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Real-Time Analytics in Hadoop Today</a:t>
            </a:r>
            <a:b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Fraud Detection in the Real World = Storage Complexity</a:t>
            </a:r>
            <a:endParaRPr lang="en" sz="2400" dirty="0">
              <a:solidFill>
                <a:schemeClr val="bg2">
                  <a:lumMod val="50000"/>
                  <a:lumOff val="50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8083549" y="1619326"/>
            <a:ext cx="3661870" cy="428080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pPr marL="220094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Considerations: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How do I handle failure during this process?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220094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How often do I reorganize data streaming in into a format appropriate for reporting?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220094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When reporting, how do I see data that has not yet been reorganized?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220094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How do I ensure that important jobs aren’t interrupted by maintenance?</a:t>
            </a:r>
          </a:p>
        </p:txBody>
      </p:sp>
      <p:grpSp>
        <p:nvGrpSpPr>
          <p:cNvPr id="444" name="Shape 444"/>
          <p:cNvGrpSpPr/>
          <p:nvPr/>
        </p:nvGrpSpPr>
        <p:grpSpPr>
          <a:xfrm>
            <a:off x="3575458" y="2102244"/>
            <a:ext cx="2863913" cy="2736566"/>
            <a:chOff x="5291675" y="1814700"/>
            <a:chExt cx="2709325" cy="205242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5" name="Shape 445"/>
            <p:cNvSpPr/>
            <p:nvPr/>
          </p:nvSpPr>
          <p:spPr>
            <a:xfrm>
              <a:off x="5291675" y="1814700"/>
              <a:ext cx="2709300" cy="2052299"/>
            </a:xfrm>
            <a:prstGeom prst="rect">
              <a:avLst/>
            </a:prstGeom>
            <a:grpFill/>
            <a:ln w="19050" cap="flat" cmpd="sng">
              <a:solidFill>
                <a:srgbClr val="5051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3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5291675" y="3581225"/>
              <a:ext cx="2709300" cy="285899"/>
            </a:xfrm>
            <a:prstGeom prst="rect">
              <a:avLst/>
            </a:prstGeom>
            <a:grpFill/>
            <a:ln w="19050" cap="flat" cmpd="sng">
              <a:solidFill>
                <a:srgbClr val="5051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rPr>
                <a:t>New Partition</a:t>
              </a:r>
            </a:p>
          </p:txBody>
        </p:sp>
        <p:sp>
          <p:nvSpPr>
            <p:cNvPr id="447" name="Shape 447"/>
            <p:cNvSpPr/>
            <p:nvPr/>
          </p:nvSpPr>
          <p:spPr>
            <a:xfrm>
              <a:off x="5291675" y="3295325"/>
              <a:ext cx="2709300" cy="285899"/>
            </a:xfrm>
            <a:prstGeom prst="rect">
              <a:avLst/>
            </a:prstGeom>
            <a:grpFill/>
            <a:ln w="19050" cap="flat" cmpd="sng">
              <a:solidFill>
                <a:srgbClr val="5051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rPr>
                <a:t>Most Recent Partition</a:t>
              </a:r>
            </a:p>
          </p:txBody>
        </p:sp>
        <p:sp>
          <p:nvSpPr>
            <p:cNvPr id="448" name="Shape 448"/>
            <p:cNvSpPr/>
            <p:nvPr/>
          </p:nvSpPr>
          <p:spPr>
            <a:xfrm>
              <a:off x="5291700" y="1814715"/>
              <a:ext cx="2709300" cy="1480498"/>
            </a:xfrm>
            <a:prstGeom prst="rect">
              <a:avLst/>
            </a:prstGeom>
            <a:grpFill/>
            <a:ln w="19050" cap="flat" cmpd="sng">
              <a:solidFill>
                <a:srgbClr val="5051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Tx/>
                <a:buNone/>
                <a:tabLst/>
                <a:defRPr/>
              </a:pPr>
              <a:r>
                <a:rPr kumimoji="0" lang="e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  <a:rtl val="0"/>
                </a:rPr>
                <a:t>Historic Data</a:t>
              </a:r>
            </a:p>
          </p:txBody>
        </p:sp>
      </p:grpSp>
      <p:sp>
        <p:nvSpPr>
          <p:cNvPr id="449" name="Shape 449"/>
          <p:cNvSpPr/>
          <p:nvPr/>
        </p:nvSpPr>
        <p:spPr>
          <a:xfrm>
            <a:off x="1556238" y="3430554"/>
            <a:ext cx="1104511" cy="791999"/>
          </a:xfrm>
          <a:prstGeom prst="rect">
            <a:avLst/>
          </a:prstGeom>
          <a:solidFill>
            <a:schemeClr val="tx2"/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HBase</a:t>
            </a:r>
          </a:p>
        </p:txBody>
      </p:sp>
      <p:sp>
        <p:nvSpPr>
          <p:cNvPr id="450" name="Shape 450"/>
          <p:cNvSpPr/>
          <p:nvPr/>
        </p:nvSpPr>
        <p:spPr>
          <a:xfrm>
            <a:off x="1556238" y="4794434"/>
            <a:ext cx="1104511" cy="791999"/>
          </a:xfrm>
          <a:prstGeom prst="rect">
            <a:avLst/>
          </a:prstGeom>
          <a:solidFill>
            <a:schemeClr val="tx2"/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Parquet File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266510" y="2726055"/>
            <a:ext cx="1397382" cy="74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Have we accumulated enough data?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41005" y="4100708"/>
            <a:ext cx="1115233" cy="842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Reorganize HBase file into Parquet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3313690" y="5347722"/>
            <a:ext cx="3387424" cy="855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65100" marR="0" lvl="0" indent="-165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>
                  <a:lumMod val="25000"/>
                </a:srgbClr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Wait for running operations to complete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165100" marR="0" lvl="0" indent="-165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>
                  <a:lumMod val="25000"/>
                </a:srgbClr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D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efine new Impala partition referencing the newly written Parquet file</a:t>
            </a:r>
          </a:p>
        </p:txBody>
      </p:sp>
      <p:sp>
        <p:nvSpPr>
          <p:cNvPr id="456" name="Shape 456"/>
          <p:cNvSpPr/>
          <p:nvPr/>
        </p:nvSpPr>
        <p:spPr>
          <a:xfrm>
            <a:off x="965201" y="1727400"/>
            <a:ext cx="2286585" cy="93340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Incoming Data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(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Messaging System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457" name="Shape 457"/>
          <p:cNvCxnSpPr>
            <a:stCxn id="456" idx="4"/>
            <a:endCxn id="449" idx="0"/>
          </p:cNvCxnSpPr>
          <p:nvPr/>
        </p:nvCxnSpPr>
        <p:spPr>
          <a:xfrm>
            <a:off x="2108494" y="2660809"/>
            <a:ext cx="0" cy="769745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58" name="Shape 458"/>
          <p:cNvCxnSpPr>
            <a:stCxn id="449" idx="2"/>
            <a:endCxn id="450" idx="0"/>
          </p:cNvCxnSpPr>
          <p:nvPr/>
        </p:nvCxnSpPr>
        <p:spPr>
          <a:xfrm>
            <a:off x="2108494" y="4222553"/>
            <a:ext cx="0" cy="571881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59" name="Shape 459"/>
          <p:cNvSpPr/>
          <p:nvPr/>
        </p:nvSpPr>
        <p:spPr>
          <a:xfrm>
            <a:off x="6851830" y="3213281"/>
            <a:ext cx="1511604" cy="791999"/>
          </a:xfrm>
          <a:prstGeom prst="ellipse">
            <a:avLst/>
          </a:prstGeom>
          <a:solidFill>
            <a:srgbClr val="A9DCF2"/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Reporting Request</a:t>
            </a:r>
          </a:p>
        </p:txBody>
      </p:sp>
      <p:cxnSp>
        <p:nvCxnSpPr>
          <p:cNvPr id="461" name="Shape 461"/>
          <p:cNvCxnSpPr>
            <a:endCxn id="446" idx="2"/>
          </p:cNvCxnSpPr>
          <p:nvPr/>
        </p:nvCxnSpPr>
        <p:spPr>
          <a:xfrm flipV="1">
            <a:off x="5007402" y="4838810"/>
            <a:ext cx="0" cy="608886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62" name="Shape 462"/>
          <p:cNvCxnSpPr/>
          <p:nvPr/>
        </p:nvCxnSpPr>
        <p:spPr>
          <a:xfrm flipH="1">
            <a:off x="6439537" y="3616397"/>
            <a:ext cx="412293" cy="6800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stealth" w="lg" len="lg"/>
            <a:tailEnd type="none" w="med" len="med"/>
          </a:ln>
        </p:spPr>
      </p:cxnSp>
      <p:sp>
        <p:nvSpPr>
          <p:cNvPr id="464" name="Shape 464"/>
          <p:cNvSpPr txBox="1"/>
          <p:nvPr/>
        </p:nvSpPr>
        <p:spPr>
          <a:xfrm>
            <a:off x="3575484" y="1619326"/>
            <a:ext cx="2864053" cy="3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Impala on HDFS</a:t>
            </a:r>
          </a:p>
        </p:txBody>
      </p:sp>
      <p:cxnSp>
        <p:nvCxnSpPr>
          <p:cNvPr id="34" name="Shape 461"/>
          <p:cNvCxnSpPr>
            <a:stCxn id="450" idx="3"/>
            <a:endCxn id="454" idx="1"/>
          </p:cNvCxnSpPr>
          <p:nvPr/>
        </p:nvCxnSpPr>
        <p:spPr>
          <a:xfrm>
            <a:off x="2660749" y="5190434"/>
            <a:ext cx="652941" cy="585200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302775106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17" tIns="91417" rIns="91417" bIns="91417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" dirty="0">
                <a:solidFill>
                  <a:schemeClr val="bg2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Real-Time Analytics in Hadoop with Kudu</a:t>
            </a:r>
            <a:endParaRPr lang="en" sz="2400" dirty="0">
              <a:solidFill>
                <a:schemeClr val="bg2">
                  <a:lumMod val="50000"/>
                  <a:lumOff val="50000"/>
                </a:schemeClr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8083549" y="1619326"/>
            <a:ext cx="3661870" cy="428080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t" anchorCtr="0">
            <a:noAutofit/>
          </a:bodyPr>
          <a:lstStyle/>
          <a:p>
            <a:pPr marL="220094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Improvements: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One system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 to operate</a:t>
            </a: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endParaRPr kumimoji="0" lang="en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No cron jobs or background processes</a:t>
            </a: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endParaRPr kumimoji="0" lang="en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Handle late arrivals or data corrections with ease</a:t>
            </a: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endParaRPr kumimoji="0" lang="en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609493" marR="0" lvl="0" indent="-38939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New data available immediately for analytics or operations </a:t>
            </a:r>
          </a:p>
        </p:txBody>
      </p:sp>
      <p:sp>
        <p:nvSpPr>
          <p:cNvPr id="448" name="Shape 448"/>
          <p:cNvSpPr/>
          <p:nvPr/>
        </p:nvSpPr>
        <p:spPr>
          <a:xfrm>
            <a:off x="3575485" y="2102265"/>
            <a:ext cx="2863887" cy="19739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Historical and Real-time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Data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41005" y="4100708"/>
            <a:ext cx="1115233" cy="842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endParaRPr kumimoji="0" lang="e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965201" y="1727400"/>
            <a:ext cx="2286585" cy="93340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Incoming Data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(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Messaging System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457" name="Shape 457"/>
          <p:cNvCxnSpPr>
            <a:stCxn id="456" idx="4"/>
          </p:cNvCxnSpPr>
          <p:nvPr/>
        </p:nvCxnSpPr>
        <p:spPr>
          <a:xfrm>
            <a:off x="2108494" y="2660809"/>
            <a:ext cx="1466964" cy="437482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59" name="Shape 459"/>
          <p:cNvSpPr/>
          <p:nvPr/>
        </p:nvSpPr>
        <p:spPr>
          <a:xfrm>
            <a:off x="6851830" y="3213281"/>
            <a:ext cx="1511604" cy="791999"/>
          </a:xfrm>
          <a:prstGeom prst="ellipse">
            <a:avLst/>
          </a:prstGeom>
          <a:solidFill>
            <a:srgbClr val="A9DCF2"/>
          </a:solidFill>
          <a:ln w="19050" cap="flat" cmpd="sng">
            <a:solidFill>
              <a:srgbClr val="5051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Reporting Request</a:t>
            </a:r>
          </a:p>
        </p:txBody>
      </p:sp>
      <p:cxnSp>
        <p:nvCxnSpPr>
          <p:cNvPr id="462" name="Shape 462"/>
          <p:cNvCxnSpPr/>
          <p:nvPr/>
        </p:nvCxnSpPr>
        <p:spPr>
          <a:xfrm flipH="1">
            <a:off x="6439537" y="3616397"/>
            <a:ext cx="412293" cy="6800"/>
          </a:xfrm>
          <a:prstGeom prst="straightConnector1">
            <a:avLst/>
          </a:prstGeom>
          <a:noFill/>
          <a:ln w="19050" cap="flat" cmpd="sng">
            <a:solidFill>
              <a:srgbClr val="505150"/>
            </a:solidFill>
            <a:prstDash val="solid"/>
            <a:round/>
            <a:headEnd type="stealth" w="lg" len="lg"/>
            <a:tailEnd type="none" w="med" len="med"/>
          </a:ln>
        </p:spPr>
      </p:cxnSp>
      <p:sp>
        <p:nvSpPr>
          <p:cNvPr id="464" name="Shape 464"/>
          <p:cNvSpPr txBox="1"/>
          <p:nvPr/>
        </p:nvSpPr>
        <p:spPr>
          <a:xfrm>
            <a:off x="3575484" y="1619326"/>
            <a:ext cx="2864053" cy="38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rtl val="0"/>
              </a:rPr>
              <a:t>Storage in Kudu</a:t>
            </a:r>
          </a:p>
        </p:txBody>
      </p:sp>
    </p:spTree>
    <p:extLst>
      <p:ext uri="{BB962C8B-B14F-4D97-AF65-F5344CB8AC3E}">
        <p14:creationId xmlns:p14="http://schemas.microsoft.com/office/powerpoint/2010/main" val="1099232457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Kudu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569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6" name="Picture 2" descr="Kudu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332656"/>
            <a:ext cx="9972675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4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976817593"/>
              </p:ext>
            </p:extLst>
          </p:nvPr>
        </p:nvGraphicFramePr>
        <p:xfrm>
          <a:off x="693812" y="620688"/>
          <a:ext cx="10744572" cy="6001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82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333772" y="260648"/>
          <a:ext cx="11521280" cy="637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49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512803" y="476672"/>
            <a:ext cx="9144001" cy="771872"/>
          </a:xfrm>
        </p:spPr>
        <p:txBody>
          <a:bodyPr rtlCol="0"/>
          <a:lstStyle/>
          <a:p>
            <a:pPr rtl="0"/>
            <a:r>
              <a:rPr lang="en-US" dirty="0"/>
              <a:t>CONTENT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522413" y="1700808"/>
            <a:ext cx="9134391" cy="4764361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Why Kudu?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What’s Kudu?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Kudu Use cases</a:t>
            </a:r>
            <a:endParaRPr 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Kudu</a:t>
            </a:r>
            <a:r>
              <a:rPr lang="zh-CN" altLang="en-US" sz="2800" dirty="0"/>
              <a:t> </a:t>
            </a:r>
            <a:r>
              <a:rPr lang="en-US" altLang="zh-CN" sz="2800" dirty="0"/>
              <a:t>Architectures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Performance</a:t>
            </a:r>
          </a:p>
          <a:p>
            <a:pPr marL="0" indent="0">
              <a:buNone/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566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215" r="69120" b="20493"/>
          <a:stretch/>
        </p:blipFill>
        <p:spPr>
          <a:xfrm>
            <a:off x="8462315" y="131195"/>
            <a:ext cx="2046744" cy="31133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9187" y="712032"/>
            <a:ext cx="1540566" cy="1006235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9754" y="436956"/>
            <a:ext cx="4779182" cy="763197"/>
            <a:chOff x="3081997" y="451953"/>
            <a:chExt cx="2976411" cy="763197"/>
          </a:xfrm>
        </p:grpSpPr>
        <p:cxnSp>
          <p:nvCxnSpPr>
            <p:cNvPr id="5" name="Straight Arrow Connector 4"/>
            <p:cNvCxnSpPr>
              <a:stCxn id="2" idx="3"/>
            </p:cNvCxnSpPr>
            <p:nvPr/>
          </p:nvCxnSpPr>
          <p:spPr>
            <a:xfrm>
              <a:off x="3081997" y="1215150"/>
              <a:ext cx="297641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081997" y="451953"/>
              <a:ext cx="2415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Hey Master! Where is the row for ‘</a:t>
              </a:r>
              <a:r>
                <a:rPr lang="en-US" dirty="0" err="1"/>
                <a:t>tlipcon</a:t>
              </a:r>
              <a:r>
                <a:rPr lang="en-US" dirty="0"/>
                <a:t>’ in table “T”?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19754" y="1360286"/>
            <a:ext cx="4779182" cy="1005019"/>
            <a:chOff x="3819754" y="1360286"/>
            <a:chExt cx="4779182" cy="1005019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819754" y="1360286"/>
              <a:ext cx="4779182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058855" y="1441975"/>
              <a:ext cx="45400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It’s part of tablet 2, which is on servers {Z,Y,X}. BTW, here’s info on other tablets you might care about: T1, T2, T3, …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2005" t="11215"/>
          <a:stretch/>
        </p:blipFill>
        <p:spPr>
          <a:xfrm>
            <a:off x="3498936" y="2578013"/>
            <a:ext cx="4506690" cy="404760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189266" y="1737937"/>
            <a:ext cx="3800177" cy="4284968"/>
            <a:chOff x="1089875" y="1718267"/>
            <a:chExt cx="3800177" cy="4284968"/>
          </a:xfrm>
        </p:grpSpPr>
        <p:cxnSp>
          <p:nvCxnSpPr>
            <p:cNvPr id="20" name="Elbow Connector 19"/>
            <p:cNvCxnSpPr>
              <a:stCxn id="2" idx="2"/>
            </p:cNvCxnSpPr>
            <p:nvPr/>
          </p:nvCxnSpPr>
          <p:spPr>
            <a:xfrm rot="16200000" flipH="1">
              <a:off x="1827277" y="2940460"/>
              <a:ext cx="4284968" cy="1840582"/>
            </a:xfrm>
            <a:prstGeom prst="bentConnector3">
              <a:avLst>
                <a:gd name="adj1" fmla="val 99870"/>
              </a:avLst>
            </a:prstGeom>
            <a:ln w="127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89875" y="2694073"/>
              <a:ext cx="18685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UPDATE </a:t>
              </a:r>
              <a:r>
                <a:rPr lang="en-US" dirty="0" err="1"/>
                <a:t>tlipcon</a:t>
              </a:r>
              <a:r>
                <a:rPr lang="en-US" dirty="0"/>
                <a:t> SET col=foo</a:t>
              </a:r>
            </a:p>
            <a:p>
              <a:endParaRPr lang="en-US" dirty="0"/>
            </a:p>
          </p:txBody>
        </p:sp>
      </p:grpSp>
      <p:sp>
        <p:nvSpPr>
          <p:cNvPr id="25" name="Cloud 24"/>
          <p:cNvSpPr/>
          <p:nvPr/>
        </p:nvSpPr>
        <p:spPr>
          <a:xfrm>
            <a:off x="162475" y="357653"/>
            <a:ext cx="2116711" cy="1620234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Meta Cache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4924" y="898621"/>
            <a:ext cx="1344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T1: …</a:t>
            </a:r>
          </a:p>
          <a:p>
            <a:r>
              <a:rPr lang="en-US" dirty="0"/>
              <a:t>T2: …</a:t>
            </a:r>
          </a:p>
          <a:p>
            <a:r>
              <a:rPr lang="en-US" dirty="0"/>
              <a:t>T3: …</a:t>
            </a:r>
          </a:p>
        </p:txBody>
      </p:sp>
    </p:spTree>
    <p:extLst>
      <p:ext uri="{BB962C8B-B14F-4D97-AF65-F5344CB8AC3E}">
        <p14:creationId xmlns:p14="http://schemas.microsoft.com/office/powerpoint/2010/main" val="24277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6260" y="1772816"/>
            <a:ext cx="2952328" cy="2068016"/>
          </a:xfrm>
        </p:spPr>
        <p:txBody>
          <a:bodyPr>
            <a:noAutofit/>
          </a:bodyPr>
          <a:lstStyle/>
          <a:p>
            <a:r>
              <a:rPr lang="en-US" sz="9600" dirty="0"/>
              <a:t>CAP</a:t>
            </a:r>
          </a:p>
        </p:txBody>
      </p:sp>
      <p:pic>
        <p:nvPicPr>
          <p:cNvPr id="2050" name="Picture 2" descr="http://cdn4.infoqstatic.com/statics_s1_20160712-0252u2/resource/articles/solution-of-distributed-system-transaction-consistency/zh/resources/000.png?_=56795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28" y="836712"/>
            <a:ext cx="639127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2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5900" y="404664"/>
            <a:ext cx="9144001" cy="915888"/>
          </a:xfrm>
        </p:spPr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type="body" sz="quarter" idx="4294967295"/>
          </p:nvPr>
        </p:nvSpPr>
        <p:spPr>
          <a:xfrm>
            <a:off x="549796" y="1752600"/>
            <a:ext cx="11314113" cy="4762500"/>
          </a:xfrm>
        </p:spPr>
        <p:txBody>
          <a:bodyPr>
            <a:normAutofit/>
          </a:bodyPr>
          <a:lstStyle/>
          <a:p>
            <a:r>
              <a:rPr lang="en-US" b="1" dirty="0"/>
              <a:t>Operations replicated</a:t>
            </a:r>
            <a:r>
              <a:rPr lang="en-US" dirty="0"/>
              <a:t> using </a:t>
            </a:r>
            <a:r>
              <a:rPr lang="en-US" b="1" dirty="0"/>
              <a:t>Raft</a:t>
            </a:r>
            <a:r>
              <a:rPr lang="en-US" dirty="0"/>
              <a:t> consensus</a:t>
            </a:r>
          </a:p>
          <a:p>
            <a:pPr lvl="1"/>
            <a:r>
              <a:rPr lang="en-US" dirty="0"/>
              <a:t>Strict quorum algorithm. See Raft paper for details</a:t>
            </a:r>
          </a:p>
          <a:p>
            <a:r>
              <a:rPr lang="en-US" b="1" dirty="0"/>
              <a:t>Transient failures:</a:t>
            </a:r>
          </a:p>
          <a:p>
            <a:pPr lvl="1"/>
            <a:r>
              <a:rPr lang="en-US" b="1" dirty="0"/>
              <a:t>Follower</a:t>
            </a:r>
            <a:r>
              <a:rPr lang="en-US" dirty="0"/>
              <a:t>: Leader can still achieve majority</a:t>
            </a:r>
          </a:p>
          <a:p>
            <a:pPr lvl="1"/>
            <a:r>
              <a:rPr lang="en-US" b="1" dirty="0"/>
              <a:t>Leader</a:t>
            </a:r>
            <a:r>
              <a:rPr lang="en-US" dirty="0"/>
              <a:t>: automatic leader election (~5 seconds)</a:t>
            </a:r>
            <a:endParaRPr lang="en-US" b="1" dirty="0"/>
          </a:p>
          <a:p>
            <a:pPr lvl="1"/>
            <a:r>
              <a:rPr lang="en-US" dirty="0"/>
              <a:t>Restart dead TS within 5 min and it will rejoin transparently</a:t>
            </a:r>
          </a:p>
          <a:p>
            <a:r>
              <a:rPr lang="en-US" b="1" dirty="0"/>
              <a:t>Permanent failures</a:t>
            </a:r>
            <a:endParaRPr lang="en-US" dirty="0"/>
          </a:p>
          <a:p>
            <a:pPr lvl="1"/>
            <a:r>
              <a:rPr lang="en-US" dirty="0"/>
              <a:t>After 5 minutes, automatically creates a new follower replica and copies data</a:t>
            </a:r>
          </a:p>
          <a:p>
            <a:r>
              <a:rPr lang="en-US" b="1" dirty="0"/>
              <a:t>N replicas handle (N-1)/2 failures</a:t>
            </a:r>
          </a:p>
        </p:txBody>
      </p:sp>
    </p:spTree>
    <p:extLst>
      <p:ext uri="{BB962C8B-B14F-4D97-AF65-F5344CB8AC3E}">
        <p14:creationId xmlns:p14="http://schemas.microsoft.com/office/powerpoint/2010/main" val="60953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Performance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802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TPC-H (Analytics benchmark)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75 server cluster</a:t>
            </a:r>
          </a:p>
          <a:p>
            <a:pPr lvl="1"/>
            <a:r>
              <a:rPr lang="en-US" dirty="0"/>
              <a:t>12 (spinning) disk each, enough RAM to fit dataset</a:t>
            </a:r>
          </a:p>
          <a:p>
            <a:pPr lvl="1"/>
            <a:r>
              <a:rPr lang="en-US" dirty="0"/>
              <a:t>TPC-H Scale Factor 100 (100GB)</a:t>
            </a:r>
          </a:p>
          <a:p>
            <a:r>
              <a:rPr lang="en-US" dirty="0"/>
              <a:t>Example query:</a:t>
            </a:r>
          </a:p>
          <a:p>
            <a:pPr lvl="1"/>
            <a:r>
              <a:rPr lang="en-US" sz="17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n_name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, sum(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l_extendedprice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* (1 -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l_discount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)) as revenue FROM customer, orders,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lineitem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, supplier, nation, region WHERE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c_custkey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o_custkey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l_orderkey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o_orderkey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l_suppkey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s_suppkey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c_nationkey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s_nationkey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s_nationkey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n_nationkey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n_regionkey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r_regionkey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r_name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= 'ASIA'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o_orderdate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&gt;= date '1994-01-01' AND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o_orderdate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&lt; '1995-01-01’ GROUP BY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n_name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 ORDER BY revenue 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desc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419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getkudu.io/img/kudu_vs_parqu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59819"/>
            <a:ext cx="11079591" cy="503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0783" y="5681108"/>
            <a:ext cx="740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Kudu outperforms Parquet by 31% (geometric mean) for RAM-resident data</a:t>
            </a:r>
          </a:p>
        </p:txBody>
      </p:sp>
    </p:spTree>
    <p:extLst>
      <p:ext uri="{BB962C8B-B14F-4D97-AF65-F5344CB8AC3E}">
        <p14:creationId xmlns:p14="http://schemas.microsoft.com/office/powerpoint/2010/main" val="75928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Versus other NoSQL storage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79413" y="1084372"/>
            <a:ext cx="11313560" cy="4762500"/>
          </a:xfrm>
        </p:spPr>
        <p:txBody>
          <a:bodyPr>
            <a:normAutofit/>
          </a:bodyPr>
          <a:lstStyle/>
          <a:p>
            <a:r>
              <a:rPr lang="en-US" b="1" dirty="0"/>
              <a:t>Phoenix: SQL layer on </a:t>
            </a:r>
            <a:r>
              <a:rPr lang="en-US" b="1" dirty="0" err="1"/>
              <a:t>HBase</a:t>
            </a:r>
            <a:endParaRPr lang="en-US" b="1" dirty="0"/>
          </a:p>
          <a:p>
            <a:r>
              <a:rPr lang="en-US" dirty="0"/>
              <a:t>10 node cluster (9 worker, 1 master)</a:t>
            </a:r>
          </a:p>
          <a:p>
            <a:r>
              <a:rPr lang="en-US" dirty="0"/>
              <a:t>TPC-H LINEITEM table only (6B rows)</a:t>
            </a:r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379413" y="2793999"/>
          <a:ext cx="11140440" cy="3562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725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Xiaomi benchmark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6 real queries from application trace analysis application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Q1: SELECT COUNT(*)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Q2: SELECT hour, COUNT(*) WHERE module = ‘foo’ GROUP BY HOUR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Q3: SELECT hour, COUNT(DISTINCT </a:t>
            </a:r>
            <a:r>
              <a:rPr lang="en-US" altLang="zh-CN" sz="2400" dirty="0" err="1"/>
              <a:t>uid</a:t>
            </a:r>
            <a:r>
              <a:rPr lang="en-US" altLang="zh-CN" sz="2400" dirty="0"/>
              <a:t>) WHERE module = ‘foo’ AND app=‘bar’ GROUP BY HOUR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Q4: analytics on RPC success rate over all data for one app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Q5: same as Q4, but filter by time range</a:t>
            </a:r>
          </a:p>
          <a:p>
            <a:pPr lvl="2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Q6: SELECT * WHERE app = … AND </a:t>
            </a:r>
            <a:r>
              <a:rPr lang="en-US" altLang="zh-CN" sz="2400" dirty="0" err="1"/>
              <a:t>uid</a:t>
            </a:r>
            <a:r>
              <a:rPr lang="en-US" altLang="zh-CN" sz="2400" dirty="0"/>
              <a:t> = … ORDER BY </a:t>
            </a:r>
            <a:r>
              <a:rPr lang="en-US" altLang="zh-CN" sz="2400" dirty="0" err="1"/>
              <a:t>ts</a:t>
            </a:r>
            <a:r>
              <a:rPr lang="en-US" altLang="zh-CN" sz="2400" dirty="0"/>
              <a:t> LIMIT 30 OFFSET 30</a:t>
            </a:r>
          </a:p>
        </p:txBody>
      </p:sp>
    </p:spTree>
    <p:extLst>
      <p:ext uri="{BB962C8B-B14F-4D97-AF65-F5344CB8AC3E}">
        <p14:creationId xmlns:p14="http://schemas.microsoft.com/office/powerpoint/2010/main" val="18663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7988" y="241484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Xiaomi: Benchmark Results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329381266"/>
              </p:ext>
            </p:extLst>
          </p:nvPr>
        </p:nvGraphicFramePr>
        <p:xfrm>
          <a:off x="2205980" y="1944303"/>
          <a:ext cx="76328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86578" y="1552745"/>
            <a:ext cx="205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Query latency: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9996" y="5334078"/>
            <a:ext cx="77768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HDFS parquet file replication = 3 , kudu table replication = 3</a:t>
            </a:r>
          </a:p>
          <a:p>
            <a:r>
              <a:rPr lang="en-US" sz="1600" dirty="0"/>
              <a:t>* Each query run 5 times then take average</a:t>
            </a:r>
          </a:p>
        </p:txBody>
      </p:sp>
    </p:spTree>
    <p:extLst>
      <p:ext uri="{BB962C8B-B14F-4D97-AF65-F5344CB8AC3E}">
        <p14:creationId xmlns:p14="http://schemas.microsoft.com/office/powerpoint/2010/main" val="32138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396036"/>
            <a:ext cx="7146526" cy="5452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NoSQL-style random access? (YCSB)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YCSB</a:t>
            </a:r>
            <a:r>
              <a:rPr lang="en-US" dirty="0"/>
              <a:t> 0.5.0-snapshot</a:t>
            </a:r>
          </a:p>
          <a:p>
            <a:r>
              <a:rPr lang="en-US" dirty="0"/>
              <a:t>10 node cluster</a:t>
            </a:r>
            <a:br>
              <a:rPr lang="en-US" dirty="0"/>
            </a:br>
            <a:r>
              <a:rPr lang="en-US" dirty="0"/>
              <a:t>(9 worker, 1 master)</a:t>
            </a:r>
          </a:p>
          <a:p>
            <a:r>
              <a:rPr lang="en-US" dirty="0"/>
              <a:t>100M row data set</a:t>
            </a:r>
          </a:p>
          <a:p>
            <a:r>
              <a:rPr lang="en-US" dirty="0"/>
              <a:t>10M operations each</a:t>
            </a:r>
            <a:br>
              <a:rPr lang="en-US" dirty="0"/>
            </a:br>
            <a:r>
              <a:rPr lang="en-US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404270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Why Kudu?</a:t>
            </a:r>
            <a:endParaRPr lang="en-US" dirty="0"/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5542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Next Steps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0545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err="1"/>
              <a:t>KuDu</a:t>
            </a:r>
            <a:r>
              <a:rPr lang="en-US" altLang="zh-CN" sz="2400" dirty="0"/>
              <a:t> Storage Model vs HBase Storage Model</a:t>
            </a:r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err="1"/>
              <a:t>KuDu</a:t>
            </a:r>
            <a:r>
              <a:rPr lang="en-US" altLang="zh-CN" sz="2400" dirty="0"/>
              <a:t> Read/Write vs </a:t>
            </a:r>
            <a:r>
              <a:rPr lang="en-US" altLang="zh-CN" sz="2400" dirty="0" err="1"/>
              <a:t>Hbase</a:t>
            </a:r>
            <a:r>
              <a:rPr lang="en-US" altLang="zh-CN" sz="2400" dirty="0"/>
              <a:t> Read/Write</a:t>
            </a:r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err="1"/>
              <a:t>KuDu</a:t>
            </a:r>
            <a:r>
              <a:rPr lang="en-US" altLang="zh-CN" sz="2400" dirty="0"/>
              <a:t> Schema Design</a:t>
            </a:r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 err="1"/>
              <a:t>KuDu</a:t>
            </a:r>
            <a:r>
              <a:rPr lang="en-US" altLang="zh-CN" sz="2400" dirty="0"/>
              <a:t> Integrations With Hadoop</a:t>
            </a:r>
            <a:r>
              <a:rPr lang="zh-CN" altLang="en-US" sz="2400" dirty="0"/>
              <a:t>（</a:t>
            </a:r>
            <a:r>
              <a:rPr lang="en-US" altLang="zh-CN" sz="2400" dirty="0"/>
              <a:t>spark/impala/Drill/MR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Data Ingest To </a:t>
            </a:r>
            <a:r>
              <a:rPr lang="en-US" altLang="zh-CN" sz="2400" dirty="0" err="1"/>
              <a:t>KuDu</a:t>
            </a:r>
            <a:r>
              <a:rPr lang="zh-CN" altLang="en-US" sz="2400" dirty="0"/>
              <a:t>（</a:t>
            </a:r>
            <a:r>
              <a:rPr lang="en-US" altLang="zh-CN" sz="2400" dirty="0"/>
              <a:t>flume/</a:t>
            </a:r>
            <a:r>
              <a:rPr lang="en-US" altLang="zh-CN" sz="2400" dirty="0" err="1"/>
              <a:t>nifi</a:t>
            </a:r>
            <a:r>
              <a:rPr lang="en-US" altLang="zh-CN" sz="2400" dirty="0"/>
              <a:t>/</a:t>
            </a:r>
            <a:r>
              <a:rPr lang="en-US" altLang="zh-CN" sz="2400" dirty="0" err="1"/>
              <a:t>kafka</a:t>
            </a:r>
            <a:r>
              <a:rPr lang="en-US" altLang="zh-CN" sz="2400" dirty="0"/>
              <a:t> .</a:t>
            </a:r>
            <a:r>
              <a:rPr lang="en-US" altLang="zh-CN" sz="2400" dirty="0" err="1"/>
              <a:t>etc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Select count(*) where xx=xxx</a:t>
            </a:r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r>
              <a:rPr lang="en-US" altLang="zh-CN" sz="2400" dirty="0"/>
              <a:t>Select * from xxx where </a:t>
            </a:r>
            <a:r>
              <a:rPr lang="en-US" altLang="zh-CN" sz="2400" dirty="0" err="1"/>
              <a:t>sfzid</a:t>
            </a:r>
            <a:r>
              <a:rPr lang="en-US" altLang="zh-CN" sz="2400" dirty="0"/>
              <a:t>=</a:t>
            </a:r>
            <a:r>
              <a:rPr lang="en-US" altLang="zh-CN" sz="2400" dirty="0" err="1"/>
              <a:t>xxxx</a:t>
            </a:r>
            <a:endParaRPr lang="en-US" altLang="zh-CN" sz="2400" dirty="0"/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endParaRPr lang="en-US" altLang="zh-CN" sz="2400" dirty="0"/>
          </a:p>
          <a:p>
            <a:pPr lvl="1">
              <a:lnSpc>
                <a:spcPct val="125000"/>
              </a:lnSpc>
              <a:buClr>
                <a:srgbClr val="0070C0"/>
              </a:buClr>
              <a:buSzPct val="70000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8997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1844" y="1829197"/>
            <a:ext cx="8692399" cy="2819400"/>
          </a:xfrm>
        </p:spPr>
        <p:txBody>
          <a:bodyPr rtlCol="0">
            <a:normAutofit/>
          </a:bodyPr>
          <a:lstStyle/>
          <a:p>
            <a:r>
              <a:rPr lang="en-US" altLang="zh-CN" sz="9600" dirty="0"/>
              <a:t>Thanks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757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10789838" cy="2895600"/>
          </a:xfrm>
        </p:spPr>
        <p:txBody>
          <a:bodyPr rtlCol="0"/>
          <a:lstStyle/>
          <a:p>
            <a:r>
              <a:rPr lang="en-US" altLang="zh-CN" dirty="0"/>
              <a:t>Kudu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/>
              <a:t>Storage for Fast Analytics on Fast Data B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065213" y="5373216"/>
            <a:ext cx="8229600" cy="646584"/>
          </a:xfrm>
        </p:spPr>
        <p:txBody>
          <a:bodyPr rtlCol="0"/>
          <a:lstStyle/>
          <a:p>
            <a:pPr rtl="0"/>
            <a:r>
              <a:rPr lang="zh-CN" altLang="en-US" dirty="0"/>
              <a:t>云尘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404664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4223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512803" y="476672"/>
            <a:ext cx="9144001" cy="771872"/>
          </a:xfrm>
        </p:spPr>
        <p:txBody>
          <a:bodyPr rtlCol="0"/>
          <a:lstStyle/>
          <a:p>
            <a:pPr rtl="0"/>
            <a:r>
              <a:rPr lang="en-US" dirty="0"/>
              <a:t>CONTENT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522413" y="1700808"/>
            <a:ext cx="9134391" cy="4764361"/>
          </a:xfrm>
        </p:spPr>
        <p:txBody>
          <a:bodyPr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Kudu B</a:t>
            </a:r>
            <a:r>
              <a:rPr lang="en-US" altLang="zh-CN" dirty="0"/>
              <a:t>ackground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Kudu Columnar Storage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Kudu Inserts and Updates</a:t>
            </a:r>
            <a:endParaRPr 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Kudu Schema Design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Kudu Integrations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Kudu Performance Test</a:t>
            </a:r>
          </a:p>
          <a:p>
            <a:pPr marL="0" indent="0">
              <a:buNone/>
            </a:pP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033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KuDu</a:t>
            </a:r>
            <a:r>
              <a:rPr lang="en-US" altLang="zh-CN" dirty="0"/>
              <a:t> Background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8053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5C8D5FB7-BEB5-4F9D-8BDF-74CFC17A8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5085526"/>
              </p:ext>
            </p:extLst>
          </p:nvPr>
        </p:nvGraphicFramePr>
        <p:xfrm>
          <a:off x="379413" y="980728"/>
          <a:ext cx="11313560" cy="5216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766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KuDu</a:t>
            </a:r>
            <a:r>
              <a:rPr lang="en-US" altLang="zh-CN" dirty="0"/>
              <a:t> Columnar Storage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7856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765820" y="332656"/>
          <a:ext cx="10873208" cy="637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80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7538" y="189046"/>
            <a:ext cx="9144001" cy="915888"/>
          </a:xfrm>
        </p:spPr>
        <p:txBody>
          <a:bodyPr/>
          <a:lstStyle/>
          <a:p>
            <a:r>
              <a:rPr lang="en-US" dirty="0"/>
              <a:t>Columnar storage</a:t>
            </a:r>
          </a:p>
        </p:txBody>
      </p:sp>
      <p:pic>
        <p:nvPicPr>
          <p:cNvPr id="6" name="Picture 2" descr="http://getkudu.io/img/twitter-firehose-sche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6" y="2260333"/>
            <a:ext cx="6319693" cy="381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741598" y="1696871"/>
            <a:ext cx="1311964" cy="2125072"/>
            <a:chOff x="7557562" y="1009613"/>
            <a:chExt cx="1311964" cy="2125072"/>
          </a:xfrm>
        </p:grpSpPr>
        <p:sp>
          <p:nvSpPr>
            <p:cNvPr id="3" name="Can 2"/>
            <p:cNvSpPr/>
            <p:nvPr/>
          </p:nvSpPr>
          <p:spPr>
            <a:xfrm>
              <a:off x="7557562" y="1378945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{25059873, 22309487, 23059861, 23010982}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90067" y="1009613"/>
              <a:ext cx="1046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Tweet_id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64172" y="1697189"/>
            <a:ext cx="1382767" cy="2124754"/>
            <a:chOff x="9280136" y="1009931"/>
            <a:chExt cx="1382767" cy="2124754"/>
          </a:xfrm>
        </p:grpSpPr>
        <p:sp>
          <p:nvSpPr>
            <p:cNvPr id="7" name="Can 6"/>
            <p:cNvSpPr/>
            <p:nvPr/>
          </p:nvSpPr>
          <p:spPr>
            <a:xfrm>
              <a:off x="9280136" y="1378945"/>
              <a:ext cx="1382767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{</a:t>
              </a:r>
              <a:r>
                <a:rPr lang="en-US" dirty="0" err="1"/>
                <a:t>newsycbot</a:t>
              </a:r>
              <a:r>
                <a:rPr lang="en-US" dirty="0"/>
                <a:t>, </a:t>
              </a:r>
              <a:r>
                <a:rPr lang="en-US" dirty="0" err="1"/>
                <a:t>RideImpala</a:t>
              </a:r>
              <a:r>
                <a:rPr lang="en-US" dirty="0"/>
                <a:t>, </a:t>
              </a:r>
              <a:r>
                <a:rPr lang="en-US" dirty="0" err="1"/>
                <a:t>fastly</a:t>
              </a:r>
              <a:r>
                <a:rPr lang="en-US" dirty="0"/>
                <a:t>, </a:t>
              </a:r>
              <a:r>
                <a:rPr lang="en-US" dirty="0" err="1"/>
                <a:t>llvmorg</a:t>
              </a:r>
              <a:r>
                <a:rPr lang="en-US" dirty="0"/>
                <a:t>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0137" y="1009931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User_name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41598" y="4170131"/>
            <a:ext cx="1311964" cy="2124754"/>
            <a:chOff x="7557562" y="3482873"/>
            <a:chExt cx="1311964" cy="2124754"/>
          </a:xfrm>
        </p:grpSpPr>
        <p:sp>
          <p:nvSpPr>
            <p:cNvPr id="11" name="Can 10"/>
            <p:cNvSpPr/>
            <p:nvPr/>
          </p:nvSpPr>
          <p:spPr>
            <a:xfrm>
              <a:off x="7557562" y="3851887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{1442865158, 1442828307, 1442865156, 1442865155}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57562" y="3482873"/>
              <a:ext cx="1221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Created_at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464697" y="4184566"/>
            <a:ext cx="1311964" cy="2124754"/>
            <a:chOff x="9280661" y="3497308"/>
            <a:chExt cx="1311964" cy="2124754"/>
          </a:xfrm>
        </p:grpSpPr>
        <p:sp>
          <p:nvSpPr>
            <p:cNvPr id="13" name="Can 12"/>
            <p:cNvSpPr/>
            <p:nvPr/>
          </p:nvSpPr>
          <p:spPr>
            <a:xfrm>
              <a:off x="9280661" y="3866322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{Visual </a:t>
              </a:r>
              <a:r>
                <a:rPr lang="en-US" sz="1400" dirty="0" err="1"/>
                <a:t>exp</a:t>
              </a:r>
              <a:r>
                <a:rPr lang="en-US" sz="1400" dirty="0"/>
                <a:t>…, Introducing .., Missing July…, LLVM 3.7….}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0661" y="3497308"/>
              <a:ext cx="548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8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5805" y="1052736"/>
            <a:ext cx="5126031" cy="5601924"/>
            <a:chOff x="365760" y="963147"/>
            <a:chExt cx="4750373" cy="5382026"/>
          </a:xfrm>
        </p:grpSpPr>
        <p:pic>
          <p:nvPicPr>
            <p:cNvPr id="4" name="Picture 3" descr="diagram_Kudu_storage_R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963147"/>
              <a:ext cx="4750373" cy="53820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073314" y="963147"/>
              <a:ext cx="3273609" cy="4500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5" y="0"/>
            <a:ext cx="10441160" cy="724664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Storage Landscape in Hadoop Ecosyste</a:t>
            </a:r>
            <a:r>
              <a:rPr lang="en-US" altLang="zh-CN" dirty="0"/>
              <a:t>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4958" y="2343392"/>
            <a:ext cx="2246794" cy="1824626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3308" y="1306363"/>
            <a:ext cx="54560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HDFS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latin typeface="Calibri"/>
              </a:rPr>
              <a:t>	</a:t>
            </a:r>
            <a:r>
              <a:rPr lang="zh-CN" altLang="en-US" sz="2800" i="1" dirty="0">
                <a:latin typeface="Calibri"/>
              </a:rPr>
              <a:t>批量写入</a:t>
            </a:r>
            <a:endParaRPr lang="en-US" altLang="zh-CN" sz="2800" i="1" dirty="0"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latin typeface="Calibri"/>
              </a:rPr>
              <a:t>	</a:t>
            </a:r>
            <a:r>
              <a:rPr lang="zh-CN" altLang="en-US" sz="2800" i="1" dirty="0">
                <a:latin typeface="Calibri"/>
              </a:rPr>
              <a:t>批量离线分析</a:t>
            </a:r>
            <a:endParaRPr lang="en-US" altLang="zh-CN" sz="2800" i="1" dirty="0"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i="1" dirty="0"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i="1" dirty="0" err="1">
                <a:latin typeface="Calibri"/>
              </a:rPr>
              <a:t>Hbase</a:t>
            </a:r>
            <a:endParaRPr lang="en-US" altLang="zh-CN" sz="2800" i="1" dirty="0"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latin typeface="Calibri"/>
              </a:rPr>
              <a:t>	</a:t>
            </a:r>
            <a:r>
              <a:rPr lang="zh-CN" altLang="en-US" sz="2800" i="1" dirty="0">
                <a:latin typeface="Calibri"/>
              </a:rPr>
              <a:t>高速随机读写</a:t>
            </a:r>
            <a:endParaRPr lang="en-US" altLang="zh-CN" sz="2800" i="1" dirty="0"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i="1" dirty="0">
                <a:latin typeface="Calibri"/>
              </a:rPr>
              <a:t>	CRUD</a:t>
            </a:r>
            <a:r>
              <a:rPr lang="zh-CN" altLang="en-US" sz="2800" i="1" dirty="0">
                <a:latin typeface="Calibri"/>
              </a:rPr>
              <a:t>操作</a:t>
            </a:r>
            <a:endParaRPr lang="en-US" altLang="zh-CN" sz="2800" i="1" dirty="0"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i="1" dirty="0">
              <a:latin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i="1" dirty="0">
              <a:latin typeface="Calibri"/>
            </a:endParaRPr>
          </a:p>
          <a:p>
            <a:pPr lvl="0" defTabSz="457200">
              <a:defRPr/>
            </a:pPr>
            <a:r>
              <a:rPr lang="zh-CN" altLang="en-US" sz="2800" i="1" dirty="0">
                <a:latin typeface="Calibri"/>
              </a:rPr>
              <a:t>如果同时需要高吞吐率的顺序和随机读写的应用场景？</a:t>
            </a:r>
            <a:endParaRPr lang="en-US" sz="2800" i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70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8624" y="404664"/>
            <a:ext cx="9144001" cy="779750"/>
          </a:xfrm>
        </p:spPr>
        <p:txBody>
          <a:bodyPr/>
          <a:lstStyle/>
          <a:p>
            <a:r>
              <a:rPr lang="en-US" dirty="0"/>
              <a:t>Columnar storage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010458" y="1897569"/>
            <a:ext cx="1311964" cy="2125072"/>
            <a:chOff x="7557562" y="1009613"/>
            <a:chExt cx="1311964" cy="2125072"/>
          </a:xfrm>
        </p:grpSpPr>
        <p:sp>
          <p:nvSpPr>
            <p:cNvPr id="3" name="Can 2"/>
            <p:cNvSpPr/>
            <p:nvPr/>
          </p:nvSpPr>
          <p:spPr>
            <a:xfrm>
              <a:off x="7557562" y="1378945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{25059873, 22309487, 23059861, 23010982}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90067" y="1009613"/>
              <a:ext cx="1046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Tweet_id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24969" y="1924083"/>
            <a:ext cx="1354185" cy="2124754"/>
            <a:chOff x="9280137" y="1009931"/>
            <a:chExt cx="1311964" cy="2124754"/>
          </a:xfrm>
        </p:grpSpPr>
        <p:sp>
          <p:nvSpPr>
            <p:cNvPr id="7" name="Can 6"/>
            <p:cNvSpPr/>
            <p:nvPr/>
          </p:nvSpPr>
          <p:spPr>
            <a:xfrm>
              <a:off x="9280137" y="1378945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{</a:t>
              </a:r>
              <a:r>
                <a:rPr lang="en-US" dirty="0" err="1"/>
                <a:t>newsycbot</a:t>
              </a:r>
              <a:r>
                <a:rPr lang="en-US" dirty="0"/>
                <a:t>, </a:t>
              </a:r>
              <a:r>
                <a:rPr lang="en-US" dirty="0" err="1"/>
                <a:t>RideImpala</a:t>
              </a:r>
              <a:r>
                <a:rPr lang="en-US" dirty="0"/>
                <a:t>, </a:t>
              </a:r>
              <a:r>
                <a:rPr lang="en-US" dirty="0" err="1"/>
                <a:t>fastly</a:t>
              </a:r>
              <a:r>
                <a:rPr lang="en-US" dirty="0"/>
                <a:t>, </a:t>
              </a:r>
              <a:r>
                <a:rPr lang="en-US" dirty="0" err="1"/>
                <a:t>llvmorg</a:t>
              </a:r>
              <a:r>
                <a:rPr lang="en-US" dirty="0"/>
                <a:t>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0137" y="1009931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User_name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23926" y="1897569"/>
            <a:ext cx="1311964" cy="2124754"/>
            <a:chOff x="7557562" y="3482873"/>
            <a:chExt cx="1311964" cy="2124754"/>
          </a:xfrm>
        </p:grpSpPr>
        <p:sp>
          <p:nvSpPr>
            <p:cNvPr id="11" name="Can 10"/>
            <p:cNvSpPr/>
            <p:nvPr/>
          </p:nvSpPr>
          <p:spPr>
            <a:xfrm>
              <a:off x="7557562" y="3851887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{1442865158, 1442828307, 1442865156, 1442865155}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57562" y="3482873"/>
              <a:ext cx="1221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Created_at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280661" y="1912004"/>
            <a:ext cx="1311964" cy="2124754"/>
            <a:chOff x="9280661" y="3497308"/>
            <a:chExt cx="1311964" cy="2124754"/>
          </a:xfrm>
        </p:grpSpPr>
        <p:sp>
          <p:nvSpPr>
            <p:cNvPr id="13" name="Can 12"/>
            <p:cNvSpPr/>
            <p:nvPr/>
          </p:nvSpPr>
          <p:spPr>
            <a:xfrm>
              <a:off x="9280661" y="3866322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{Visual </a:t>
              </a:r>
              <a:r>
                <a:rPr lang="en-US" sz="1400" dirty="0" err="1"/>
                <a:t>exp</a:t>
              </a:r>
              <a:r>
                <a:rPr lang="en-US" sz="1400" dirty="0"/>
                <a:t>…, Introducing .., Missing July…, LLVM 3.7….}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0661" y="3497308"/>
              <a:ext cx="548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6470" y="4948535"/>
            <a:ext cx="9810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SELECT COUNT(*) FROM tweets WHERE </a:t>
            </a:r>
            <a:r>
              <a:rPr lang="en-US" sz="2800" dirty="0" err="1"/>
              <a:t>user_name</a:t>
            </a:r>
            <a:r>
              <a:rPr lang="en-US" sz="2800" dirty="0"/>
              <a:t> = ‘</a:t>
            </a:r>
            <a:r>
              <a:rPr lang="en-US" sz="2800" dirty="0" err="1"/>
              <a:t>newsycbot</a:t>
            </a:r>
            <a:r>
              <a:rPr lang="en-US" sz="2800" dirty="0"/>
              <a:t>’;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46918" y="1514643"/>
            <a:ext cx="2068067" cy="3032860"/>
            <a:chOff x="8902085" y="376262"/>
            <a:chExt cx="2068067" cy="3032860"/>
          </a:xfrm>
        </p:grpSpPr>
        <p:sp>
          <p:nvSpPr>
            <p:cNvPr id="9" name="Rounded Rectangle 8"/>
            <p:cNvSpPr/>
            <p:nvPr/>
          </p:nvSpPr>
          <p:spPr>
            <a:xfrm>
              <a:off x="9086229" y="745435"/>
              <a:ext cx="1652906" cy="2663687"/>
            </a:xfrm>
            <a:prstGeom prst="roundRect">
              <a:avLst/>
            </a:prstGeom>
            <a:noFill/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02085" y="376262"/>
              <a:ext cx="2068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Only read 1 column 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80142" y="404883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1456" y="403675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2GB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48469" y="403675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1GB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3327" y="403675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200GB</a:t>
            </a:r>
          </a:p>
        </p:txBody>
      </p:sp>
    </p:spTree>
    <p:extLst>
      <p:ext uri="{BB962C8B-B14F-4D97-AF65-F5344CB8AC3E}">
        <p14:creationId xmlns:p14="http://schemas.microsoft.com/office/powerpoint/2010/main" val="9597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6"/>
          <p:cNvSpPr>
            <a:spLocks noGrp="1"/>
          </p:cNvSpPr>
          <p:nvPr>
            <p:ph type="body" sz="quarter" idx="4294967295"/>
          </p:nvPr>
        </p:nvSpPr>
        <p:spPr>
          <a:xfrm>
            <a:off x="6382444" y="1524693"/>
            <a:ext cx="5630340" cy="4556867"/>
          </a:xfrm>
        </p:spPr>
        <p:txBody>
          <a:bodyPr>
            <a:normAutofit/>
          </a:bodyPr>
          <a:lstStyle/>
          <a:p>
            <a:r>
              <a:rPr lang="en-US" b="1" dirty="0"/>
              <a:t>Many columns can compress to</a:t>
            </a:r>
            <a:br>
              <a:rPr lang="en-US" b="1" dirty="0"/>
            </a:br>
            <a:r>
              <a:rPr lang="en-US" b="1" dirty="0"/>
              <a:t>a few bits per row!</a:t>
            </a:r>
          </a:p>
          <a:p>
            <a:r>
              <a:rPr lang="en-US" dirty="0"/>
              <a:t>Especially:</a:t>
            </a:r>
          </a:p>
          <a:p>
            <a:pPr lvl="1"/>
            <a:r>
              <a:rPr lang="en-US" dirty="0"/>
              <a:t>Timestamps</a:t>
            </a:r>
          </a:p>
          <a:p>
            <a:pPr lvl="1"/>
            <a:r>
              <a:rPr lang="en-US" dirty="0"/>
              <a:t>Time series values</a:t>
            </a:r>
          </a:p>
          <a:p>
            <a:pPr lvl="1"/>
            <a:r>
              <a:rPr lang="en-US" dirty="0"/>
              <a:t>Low-cardinality strings</a:t>
            </a:r>
          </a:p>
          <a:p>
            <a:pPr lvl="1"/>
            <a:endParaRPr lang="en-US" dirty="0"/>
          </a:p>
          <a:p>
            <a:r>
              <a:rPr lang="en-US" b="1" dirty="0"/>
              <a:t>Massive space savings and</a:t>
            </a:r>
            <a:br>
              <a:rPr lang="en-US" b="1" dirty="0"/>
            </a:br>
            <a:r>
              <a:rPr lang="en-US" b="1" dirty="0"/>
              <a:t>throughput increase!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314113" cy="792163"/>
          </a:xfrm>
        </p:spPr>
        <p:txBody>
          <a:bodyPr/>
          <a:lstStyle/>
          <a:p>
            <a:r>
              <a:rPr lang="en-US" dirty="0"/>
              <a:t>Columnar compression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3772" y="2420888"/>
            <a:ext cx="1311964" cy="2124754"/>
            <a:chOff x="7557562" y="3482873"/>
            <a:chExt cx="1311964" cy="2124754"/>
          </a:xfrm>
        </p:grpSpPr>
        <p:sp>
          <p:nvSpPr>
            <p:cNvPr id="11" name="Can 10"/>
            <p:cNvSpPr/>
            <p:nvPr/>
          </p:nvSpPr>
          <p:spPr>
            <a:xfrm>
              <a:off x="7557562" y="3851887"/>
              <a:ext cx="1311964" cy="1755740"/>
            </a:xfrm>
            <a:prstGeom prst="can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{1442865158, 1442828307, 1442865156, 1442865155}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57562" y="3482873"/>
              <a:ext cx="1221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Created_at</a:t>
              </a:r>
              <a:endParaRPr lang="en-US" dirty="0"/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168332" y="1531304"/>
          <a:ext cx="3601233" cy="455025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98683">
                  <a:extLst>
                    <a:ext uri="{9D8B030D-6E8A-4147-A177-3AD203B41FA5}">
                      <a16:colId xmlns:a16="http://schemas.microsoft.com/office/drawing/2014/main" val="3069020059"/>
                    </a:ext>
                  </a:extLst>
                </a:gridCol>
                <a:gridCol w="2002550">
                  <a:extLst>
                    <a:ext uri="{9D8B030D-6E8A-4147-A177-3AD203B41FA5}">
                      <a16:colId xmlns:a16="http://schemas.microsoft.com/office/drawing/2014/main" val="411457220"/>
                    </a:ext>
                  </a:extLst>
                </a:gridCol>
              </a:tblGrid>
              <a:tr h="730966">
                <a:tc>
                  <a:txBody>
                    <a:bodyPr/>
                    <a:lstStyle/>
                    <a:p>
                      <a:r>
                        <a:rPr lang="en-US" dirty="0" err="1"/>
                        <a:t>Created_at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Diff(</a:t>
                      </a:r>
                      <a:r>
                        <a:rPr lang="en-US" dirty="0" err="1"/>
                        <a:t>created_at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98742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/>
                        <a:t>1442865158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107022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/>
                        <a:t>1442828307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104423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/>
                        <a:t>1442865156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414096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/>
                        <a:t>1442865155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21737"/>
                  </a:ext>
                </a:extLst>
              </a:tr>
              <a:tr h="763858">
                <a:tc>
                  <a:txBody>
                    <a:bodyPr/>
                    <a:lstStyle/>
                    <a:p>
                      <a:r>
                        <a:rPr lang="en-US" dirty="0"/>
                        <a:t>64 bits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bits each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28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6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KuDu</a:t>
            </a:r>
            <a:r>
              <a:rPr lang="en-US" altLang="zh-CN" dirty="0"/>
              <a:t> Inserts and Updates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819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cloudera.com/wp-content/uploads/2017/04/Kudu-Snapshots.png">
            <a:extLst>
              <a:ext uri="{FF2B5EF4-FFF2-40B4-BE49-F238E27FC236}">
                <a16:creationId xmlns:a16="http://schemas.microsoft.com/office/drawing/2014/main" id="{777F756A-65FA-4826-99BB-64C8D29C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6" y="764704"/>
            <a:ext cx="10729192" cy="5688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1924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inserts and updates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Inserts go to an in-memory row store (</a:t>
            </a:r>
            <a:r>
              <a:rPr lang="en-US" dirty="0" err="1"/>
              <a:t>MemRowSet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Durable due to write-ahead logging</a:t>
            </a:r>
          </a:p>
          <a:p>
            <a:pPr lvl="1"/>
            <a:r>
              <a:rPr lang="en-US" dirty="0"/>
              <a:t>Later flush to columnar format on disk</a:t>
            </a:r>
          </a:p>
          <a:p>
            <a:r>
              <a:rPr lang="en-US" dirty="0"/>
              <a:t>Updates go to in-memory “delta store”</a:t>
            </a:r>
          </a:p>
          <a:p>
            <a:pPr lvl="1"/>
            <a:r>
              <a:rPr lang="en-US" dirty="0"/>
              <a:t>Later flush to “delta files” on disk</a:t>
            </a:r>
          </a:p>
          <a:p>
            <a:pPr lvl="1"/>
            <a:r>
              <a:rPr lang="en-US" dirty="0"/>
              <a:t>Eventually “compact” into the previously-written columnar data files</a:t>
            </a:r>
          </a:p>
          <a:p>
            <a:endParaRPr lang="en-US" dirty="0"/>
          </a:p>
          <a:p>
            <a:r>
              <a:rPr lang="en-US" dirty="0"/>
              <a:t>Details elided here due to time constraints</a:t>
            </a:r>
          </a:p>
          <a:p>
            <a:pPr lvl="1"/>
            <a:r>
              <a:rPr lang="en-US" dirty="0"/>
              <a:t>available in other slide decks online, or read the Kudu whitepaper to learn more!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/>
              <a:t>Kudu storage – Inserts and Flushes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MemRowSet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314505" y="1860883"/>
            <a:ext cx="11440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458545" y="1581817"/>
            <a:ext cx="1796248" cy="55345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744" y="1796715"/>
            <a:ext cx="2576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(“todd”, “$1000”,”engineer”)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8043" y="2991854"/>
            <a:ext cx="5271460" cy="1884947"/>
            <a:chOff x="328617" y="2991854"/>
            <a:chExt cx="3954625" cy="1884947"/>
          </a:xfrm>
        </p:grpSpPr>
        <p:sp>
          <p:nvSpPr>
            <p:cNvPr id="8" name="Rectangle 7"/>
            <p:cNvSpPr/>
            <p:nvPr/>
          </p:nvSpPr>
          <p:spPr>
            <a:xfrm>
              <a:off x="344905" y="2991854"/>
              <a:ext cx="3938337" cy="18849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n 9"/>
            <p:cNvSpPr/>
            <p:nvPr/>
          </p:nvSpPr>
          <p:spPr>
            <a:xfrm>
              <a:off x="609600" y="3585411"/>
              <a:ext cx="409074" cy="8502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name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1263" y="3384884"/>
              <a:ext cx="1832810" cy="119513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an 11"/>
            <p:cNvSpPr/>
            <p:nvPr/>
          </p:nvSpPr>
          <p:spPr>
            <a:xfrm>
              <a:off x="1211179" y="3585411"/>
              <a:ext cx="409074" cy="8502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pay</a:t>
              </a:r>
              <a:endParaRPr lang="en-US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1780673" y="3585411"/>
              <a:ext cx="409074" cy="8502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role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8617" y="2999692"/>
              <a:ext cx="108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DiskRowSet</a:t>
              </a:r>
              <a:r>
                <a:rPr lang="en-US" dirty="0"/>
                <a:t> 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87128" y="2390274"/>
            <a:ext cx="641523" cy="609419"/>
            <a:chOff x="1415715" y="2390273"/>
            <a:chExt cx="481268" cy="866274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1415715" y="2390273"/>
              <a:ext cx="1" cy="8662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415716" y="2526632"/>
              <a:ext cx="481267" cy="524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305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/>
              <a:t>Kudu storage – Inserts and Flushes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 1</a:t>
            </a:r>
          </a:p>
        </p:txBody>
      </p:sp>
      <p:grpSp>
        <p:nvGrpSpPr>
          <p:cNvPr id="5" name="Layer 2"/>
          <p:cNvGrpSpPr/>
          <p:nvPr/>
        </p:nvGrpSpPr>
        <p:grpSpPr>
          <a:xfrm>
            <a:off x="441043" y="2967610"/>
            <a:ext cx="5271460" cy="1435951"/>
            <a:chOff x="330868" y="2967609"/>
            <a:chExt cx="3954625" cy="1435951"/>
          </a:xfrm>
        </p:grpSpPr>
        <p:sp>
          <p:nvSpPr>
            <p:cNvPr id="23" name="Rectangle 22"/>
            <p:cNvSpPr/>
            <p:nvPr/>
          </p:nvSpPr>
          <p:spPr>
            <a:xfrm>
              <a:off x="347156" y="2967609"/>
              <a:ext cx="3938337" cy="1435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/>
            <p:cNvSpPr/>
            <p:nvPr/>
          </p:nvSpPr>
          <p:spPr>
            <a:xfrm>
              <a:off x="611851" y="3461086"/>
              <a:ext cx="409074" cy="501315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name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3514" y="3402101"/>
              <a:ext cx="1832810" cy="70467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an 25"/>
            <p:cNvSpPr/>
            <p:nvPr/>
          </p:nvSpPr>
          <p:spPr>
            <a:xfrm>
              <a:off x="1213430" y="3461086"/>
              <a:ext cx="409074" cy="501315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pay</a:t>
              </a:r>
              <a:endParaRPr lang="en-US" dirty="0"/>
            </a:p>
          </p:txBody>
        </p:sp>
        <p:sp>
          <p:nvSpPr>
            <p:cNvPr id="27" name="Can 26"/>
            <p:cNvSpPr/>
            <p:nvPr/>
          </p:nvSpPr>
          <p:spPr>
            <a:xfrm>
              <a:off x="1782924" y="3461086"/>
              <a:ext cx="409074" cy="501315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role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0868" y="2967609"/>
              <a:ext cx="108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DiskRowSet</a:t>
              </a:r>
              <a:r>
                <a:rPr lang="en-US" dirty="0"/>
                <a:t> 2</a:t>
              </a:r>
            </a:p>
          </p:txBody>
        </p:sp>
      </p:grpSp>
      <p:grpSp>
        <p:nvGrpSpPr>
          <p:cNvPr id="6" name="Insert"/>
          <p:cNvGrpSpPr/>
          <p:nvPr/>
        </p:nvGrpSpPr>
        <p:grpSpPr>
          <a:xfrm>
            <a:off x="3314505" y="1581817"/>
            <a:ext cx="2940287" cy="553453"/>
            <a:chOff x="2486526" y="1581816"/>
            <a:chExt cx="2205790" cy="553453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2486526" y="1860883"/>
              <a:ext cx="8582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344779" y="1581816"/>
              <a:ext cx="1347537" cy="5534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INSERT</a:t>
              </a:r>
            </a:p>
          </p:txBody>
        </p:sp>
      </p:grpSp>
      <p:sp>
        <p:nvSpPr>
          <p:cNvPr id="31" name="row in MS"/>
          <p:cNvSpPr txBox="1"/>
          <p:nvPr/>
        </p:nvSpPr>
        <p:spPr>
          <a:xfrm>
            <a:off x="462755" y="1796715"/>
            <a:ext cx="2963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(“</a:t>
            </a:r>
            <a:r>
              <a:rPr lang="en-US" sz="1600" dirty="0" err="1"/>
              <a:t>doug</a:t>
            </a:r>
            <a:r>
              <a:rPr lang="en-US" sz="1600" dirty="0"/>
              <a:t>”, “$1B”, “Hadoop man”)</a:t>
            </a:r>
          </a:p>
        </p:txBody>
      </p:sp>
      <p:grpSp>
        <p:nvGrpSpPr>
          <p:cNvPr id="32" name="&quot;Flush&quot;"/>
          <p:cNvGrpSpPr/>
          <p:nvPr/>
        </p:nvGrpSpPr>
        <p:grpSpPr>
          <a:xfrm>
            <a:off x="1887128" y="2390273"/>
            <a:ext cx="641523" cy="866274"/>
            <a:chOff x="1415715" y="2390273"/>
            <a:chExt cx="481268" cy="866274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1415715" y="2390273"/>
              <a:ext cx="1" cy="8662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15716" y="2526632"/>
              <a:ext cx="481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8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/>
              <a:t>Kudu storage - Updates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2755" y="2967610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815589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4518" y="3402102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1617485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2376613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042" y="2967609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 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678033" y="1483895"/>
            <a:ext cx="5335282" cy="4523874"/>
            <a:chOff x="2759243" y="1483895"/>
            <a:chExt cx="4002504" cy="4523874"/>
          </a:xfrm>
        </p:grpSpPr>
        <p:sp>
          <p:nvSpPr>
            <p:cNvPr id="19" name="Rectangle 18"/>
            <p:cNvSpPr/>
            <p:nvPr/>
          </p:nvSpPr>
          <p:spPr>
            <a:xfrm>
              <a:off x="2759243" y="3182353"/>
              <a:ext cx="1339516" cy="10587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Delta MS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59243" y="4948990"/>
              <a:ext cx="1339516" cy="10587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Delta MS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3429001" y="2141621"/>
              <a:ext cx="1207167" cy="16128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4539916" y="1483895"/>
              <a:ext cx="2221831" cy="148371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Each </a:t>
              </a:r>
              <a:r>
                <a:rPr lang="en-US" dirty="0" err="1"/>
                <a:t>DiskRowSet</a:t>
              </a:r>
              <a:r>
                <a:rPr lang="en-US" dirty="0"/>
                <a:t> has its own </a:t>
              </a:r>
              <a:r>
                <a:rPr lang="en-US" dirty="0" err="1"/>
                <a:t>DeltaMemStore</a:t>
              </a:r>
              <a:r>
                <a:rPr lang="en-US" dirty="0"/>
                <a:t> to accumulate updates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673642" y="2375943"/>
              <a:ext cx="866275" cy="33831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297561" y="4073546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data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97561" y="5909396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data</a:t>
            </a:r>
          </a:p>
        </p:txBody>
      </p:sp>
    </p:spTree>
    <p:extLst>
      <p:ext uri="{BB962C8B-B14F-4D97-AF65-F5344CB8AC3E}">
        <p14:creationId xmlns:p14="http://schemas.microsoft.com/office/powerpoint/2010/main" val="17449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/>
              <a:t>Kudu storage - Updates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2755" y="2967610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815589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4518" y="3402102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1617485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2376613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042" y="2967609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 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78033" y="3182354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Delta 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78033" y="4948991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Delta MS</a:t>
            </a:r>
          </a:p>
        </p:txBody>
      </p:sp>
      <p:sp>
        <p:nvSpPr>
          <p:cNvPr id="5" name="Oval 4"/>
          <p:cNvSpPr/>
          <p:nvPr/>
        </p:nvSpPr>
        <p:spPr>
          <a:xfrm>
            <a:off x="7227759" y="1692442"/>
            <a:ext cx="3752874" cy="9625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set pay=“$1M” WHERE name=“todd”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570811" y="2291137"/>
            <a:ext cx="2967015" cy="1394448"/>
            <a:chOff x="3429001" y="2291137"/>
            <a:chExt cx="2225841" cy="1394448"/>
          </a:xfrm>
        </p:grpSpPr>
        <p:cxnSp>
          <p:nvCxnSpPr>
            <p:cNvPr id="10" name="Straight Arrow Connector 9"/>
            <p:cNvCxnSpPr>
              <a:endCxn id="23" idx="3"/>
            </p:cNvCxnSpPr>
            <p:nvPr/>
          </p:nvCxnSpPr>
          <p:spPr>
            <a:xfrm flipH="1">
              <a:off x="4285493" y="2494547"/>
              <a:ext cx="1369349" cy="1191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429001" y="2291137"/>
              <a:ext cx="1876925" cy="57409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/>
                <a:t>Is the row in </a:t>
              </a:r>
              <a:r>
                <a:rPr lang="en-US" sz="1400" dirty="0" err="1"/>
                <a:t>DiskRowSet</a:t>
              </a:r>
              <a:r>
                <a:rPr lang="en-US" sz="1400" dirty="0"/>
                <a:t> 2?</a:t>
              </a:r>
            </a:p>
            <a:p>
              <a:r>
                <a:rPr lang="en-US" sz="1400" dirty="0"/>
                <a:t>(check bloom filters)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035911" y="2654968"/>
            <a:ext cx="3528342" cy="2971534"/>
            <a:chOff x="3777917" y="714051"/>
            <a:chExt cx="2646946" cy="2971534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4285494" y="714051"/>
              <a:ext cx="2139369" cy="2971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777917" y="2329127"/>
              <a:ext cx="1876925" cy="57409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/>
                <a:t>Is the row in </a:t>
              </a:r>
              <a:r>
                <a:rPr lang="en-US" sz="1400" dirty="0" err="1"/>
                <a:t>DiskRowSet</a:t>
              </a:r>
              <a:r>
                <a:rPr lang="en-US" sz="1400" dirty="0"/>
                <a:t> 1?</a:t>
              </a:r>
            </a:p>
            <a:p>
              <a:r>
                <a:rPr lang="en-US" sz="1400" dirty="0"/>
                <a:t>(check bloom filters)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5245902" y="3057220"/>
            <a:ext cx="2174312" cy="4298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Bloom says: no!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051221" y="4844136"/>
            <a:ext cx="2598568" cy="4298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Bloom says: maybe!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5590" y="5508458"/>
            <a:ext cx="2501915" cy="574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Search key column to find offset: </a:t>
            </a:r>
            <a:r>
              <a:rPr lang="en-US" sz="1400" dirty="0" err="1"/>
              <a:t>rowid</a:t>
            </a:r>
            <a:r>
              <a:rPr lang="en-US" sz="1400" dirty="0"/>
              <a:t> = 150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61795" y="5366489"/>
            <a:ext cx="1530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150: pay=$1M</a:t>
            </a:r>
            <a:br>
              <a:rPr lang="en-US" dirty="0"/>
            </a:br>
            <a:r>
              <a:rPr lang="en-US" dirty="0"/>
              <a:t>@ time T</a:t>
            </a:r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297561" y="4087244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data</a:t>
            </a:r>
          </a:p>
        </p:txBody>
      </p:sp>
    </p:spTree>
    <p:extLst>
      <p:ext uri="{BB962C8B-B14F-4D97-AF65-F5344CB8AC3E}">
        <p14:creationId xmlns:p14="http://schemas.microsoft.com/office/powerpoint/2010/main" val="346219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4" grpId="0" animBg="1"/>
      <p:bldP spid="4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/>
              <a:t>Kudu storage – Read path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2755" y="2967610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815589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4518" y="3402102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1617485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2376613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042" y="2967609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 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78033" y="3182354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Delta 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78033" y="4948991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Delta 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66570" y="5366489"/>
            <a:ext cx="15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150: pay=$1M @ time 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944723" y="3121189"/>
            <a:ext cx="2844062" cy="9855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rows in </a:t>
            </a:r>
            <a:r>
              <a:rPr lang="en-US" dirty="0" err="1"/>
              <a:t>DiskRowSet</a:t>
            </a:r>
            <a:r>
              <a:rPr lang="en-US" dirty="0"/>
              <a:t> 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944723" y="4902450"/>
            <a:ext cx="2844062" cy="9855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Then, read rows in </a:t>
            </a:r>
            <a:r>
              <a:rPr lang="en-US" dirty="0" err="1"/>
              <a:t>DiskRowSet</a:t>
            </a:r>
            <a:r>
              <a:rPr lang="en-US" dirty="0"/>
              <a:t> 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220308" y="4295275"/>
            <a:ext cx="7123854" cy="1307431"/>
            <a:chOff x="3166056" y="4295274"/>
            <a:chExt cx="5344282" cy="1307431"/>
          </a:xfrm>
        </p:grpSpPr>
        <p:sp>
          <p:nvSpPr>
            <p:cNvPr id="36" name="Rectangle 35"/>
            <p:cNvSpPr/>
            <p:nvPr/>
          </p:nvSpPr>
          <p:spPr>
            <a:xfrm>
              <a:off x="5670884" y="4295274"/>
              <a:ext cx="2839454" cy="13074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Updates are applied based on ordinal offset within DRS: array indexing = fast</a:t>
              </a:r>
            </a:p>
          </p:txBody>
        </p:sp>
        <p:cxnSp>
          <p:nvCxnSpPr>
            <p:cNvPr id="7" name="Straight Arrow Connector 6"/>
            <p:cNvCxnSpPr>
              <a:stCxn id="36" idx="1"/>
            </p:cNvCxnSpPr>
            <p:nvPr/>
          </p:nvCxnSpPr>
          <p:spPr>
            <a:xfrm flipH="1">
              <a:off x="3166056" y="4948990"/>
              <a:ext cx="2504828" cy="41749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297561" y="5909396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data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97561" y="4087244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data</a:t>
            </a:r>
          </a:p>
        </p:txBody>
      </p:sp>
    </p:spTree>
    <p:extLst>
      <p:ext uri="{BB962C8B-B14F-4D97-AF65-F5344CB8AC3E}">
        <p14:creationId xmlns:p14="http://schemas.microsoft.com/office/powerpoint/2010/main" val="15133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260648"/>
            <a:ext cx="9144001" cy="843880"/>
          </a:xfrm>
        </p:spPr>
        <p:txBody>
          <a:bodyPr/>
          <a:lstStyle/>
          <a:p>
            <a:r>
              <a:rPr lang="en-US" dirty="0"/>
              <a:t>Changing Hardware landscape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435100"/>
            <a:ext cx="11314113" cy="4762500"/>
          </a:xfrm>
        </p:spPr>
        <p:txBody>
          <a:bodyPr>
            <a:normAutofit/>
          </a:bodyPr>
          <a:lstStyle/>
          <a:p>
            <a:r>
              <a:rPr lang="en-US" b="1" dirty="0"/>
              <a:t>Spinning disk </a:t>
            </a:r>
            <a:r>
              <a:rPr lang="en-US" dirty="0"/>
              <a:t>-&gt; </a:t>
            </a:r>
            <a:r>
              <a:rPr lang="en-US" b="1" dirty="0"/>
              <a:t>solid state storage</a:t>
            </a:r>
          </a:p>
          <a:p>
            <a:pPr lvl="1"/>
            <a:r>
              <a:rPr lang="en-US" b="1" dirty="0"/>
              <a:t>NAND flash</a:t>
            </a:r>
            <a:r>
              <a:rPr lang="en-US" dirty="0"/>
              <a:t>: Up to 450k read 250k write </a:t>
            </a:r>
            <a:r>
              <a:rPr lang="en-US" dirty="0" err="1"/>
              <a:t>iops</a:t>
            </a:r>
            <a:r>
              <a:rPr lang="en-US" dirty="0"/>
              <a:t>, about 2GB/sec read and 1.5GB/sec write throughput, at a price of less than $3/GB and dropping</a:t>
            </a:r>
          </a:p>
          <a:p>
            <a:pPr lvl="1"/>
            <a:r>
              <a:rPr lang="en-US" b="1" dirty="0"/>
              <a:t>3D </a:t>
            </a:r>
            <a:r>
              <a:rPr lang="en-US" b="1" dirty="0" err="1"/>
              <a:t>XPoint</a:t>
            </a:r>
            <a:r>
              <a:rPr lang="en-US" b="1" dirty="0"/>
              <a:t> memory</a:t>
            </a:r>
            <a:r>
              <a:rPr lang="en-US" dirty="0"/>
              <a:t> (1000x faster than NAND, cheaper than RAM)</a:t>
            </a:r>
          </a:p>
          <a:p>
            <a:pPr lvl="1"/>
            <a:endParaRPr lang="en-US" dirty="0"/>
          </a:p>
          <a:p>
            <a:r>
              <a:rPr lang="en-US" b="1" dirty="0"/>
              <a:t>RAM</a:t>
            </a:r>
            <a:r>
              <a:rPr lang="en-US" dirty="0"/>
              <a:t> is cheaper and more abundant:</a:t>
            </a:r>
          </a:p>
          <a:p>
            <a:pPr lvl="1"/>
            <a:r>
              <a:rPr lang="en-US" dirty="0"/>
              <a:t>64-&gt;128-&gt;256GB over last few years</a:t>
            </a:r>
          </a:p>
          <a:p>
            <a:pPr lvl="1"/>
            <a:endParaRPr lang="en-US" dirty="0"/>
          </a:p>
          <a:p>
            <a:r>
              <a:rPr lang="en-US" b="1" i="1" dirty="0">
                <a:solidFill>
                  <a:srgbClr val="29A7DE"/>
                </a:solidFill>
              </a:rPr>
              <a:t>Takeaway</a:t>
            </a:r>
            <a:r>
              <a:rPr lang="en-US" b="1" dirty="0">
                <a:solidFill>
                  <a:srgbClr val="29A7DE"/>
                </a:solidFill>
              </a:rPr>
              <a:t>: </a:t>
            </a:r>
            <a:r>
              <a:rPr lang="en-US" dirty="0"/>
              <a:t>The</a:t>
            </a:r>
            <a:r>
              <a:rPr lang="en-US" b="1" dirty="0"/>
              <a:t> next bottleneck is CPU</a:t>
            </a:r>
            <a:r>
              <a:rPr lang="en-US" dirty="0"/>
              <a:t>, and current storage systems weren’t designed with CPU efficiency in mind.</a:t>
            </a:r>
          </a:p>
        </p:txBody>
      </p:sp>
    </p:spTree>
    <p:extLst>
      <p:ext uri="{BB962C8B-B14F-4D97-AF65-F5344CB8AC3E}">
        <p14:creationId xmlns:p14="http://schemas.microsoft.com/office/powerpoint/2010/main" val="310391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/>
              <a:t>Kudu storage – Delta flushes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754" y="1331495"/>
            <a:ext cx="2854751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MemRowSet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4" y="4764325"/>
            <a:ext cx="7815817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519881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525780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4764324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2755" y="2967610"/>
            <a:ext cx="524974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815589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4518" y="3402102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1617485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27" name="Can 26"/>
          <p:cNvSpPr/>
          <p:nvPr/>
        </p:nvSpPr>
        <p:spPr>
          <a:xfrm>
            <a:off x="2376613" y="3461087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1042" y="2967609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 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78033" y="3182354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Delta 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81378" y="4948991"/>
            <a:ext cx="1785556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Delta 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69914" y="5366488"/>
            <a:ext cx="1540221" cy="64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150: pay=$1M @ time T</a:t>
            </a:r>
          </a:p>
        </p:txBody>
      </p:sp>
      <p:sp>
        <p:nvSpPr>
          <p:cNvPr id="33" name="Can 32"/>
          <p:cNvSpPr/>
          <p:nvPr/>
        </p:nvSpPr>
        <p:spPr>
          <a:xfrm>
            <a:off x="3678032" y="5103395"/>
            <a:ext cx="1357877" cy="749968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REDO </a:t>
            </a:r>
            <a:r>
              <a:rPr lang="en-US" sz="1200" dirty="0" err="1"/>
              <a:t>DeltaFile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35908" y="5174207"/>
            <a:ext cx="1145470" cy="369332"/>
            <a:chOff x="3777915" y="5174207"/>
            <a:chExt cx="859326" cy="369332"/>
          </a:xfrm>
        </p:grpSpPr>
        <p:cxnSp>
          <p:nvCxnSpPr>
            <p:cNvPr id="9" name="Straight Arrow Connector 8"/>
            <p:cNvCxnSpPr>
              <a:stCxn id="20" idx="1"/>
              <a:endCxn id="33" idx="4"/>
            </p:cNvCxnSpPr>
            <p:nvPr/>
          </p:nvCxnSpPr>
          <p:spPr>
            <a:xfrm flipH="1" flipV="1">
              <a:off x="3777915" y="5478379"/>
              <a:ext cx="859326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46358" y="5174207"/>
              <a:ext cx="507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Flush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778396" y="2153656"/>
            <a:ext cx="3784953" cy="13074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b="1" dirty="0"/>
              <a:t>REDO</a:t>
            </a:r>
            <a:r>
              <a:rPr lang="en-US" dirty="0"/>
              <a:t> delta indicates how to transform between the ‘base data’ (columnar) and a later version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97561" y="5909396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97561" y="4095784"/>
            <a:ext cx="89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data</a:t>
            </a:r>
          </a:p>
        </p:txBody>
      </p:sp>
    </p:spTree>
    <p:extLst>
      <p:ext uri="{BB962C8B-B14F-4D97-AF65-F5344CB8AC3E}">
        <p14:creationId xmlns:p14="http://schemas.microsoft.com/office/powerpoint/2010/main" val="104419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3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/>
              <a:t>Kudu storage – Major delta compaction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754" y="1331315"/>
            <a:ext cx="10071819" cy="1435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12588" y="182479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1517" y="1765807"/>
            <a:ext cx="2443110" cy="7046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614485" y="182479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373612" y="1824792"/>
            <a:ext cx="545290" cy="5013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042" y="1331314"/>
            <a:ext cx="290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DiskRowSet</a:t>
            </a:r>
            <a:r>
              <a:rPr lang="en-US" dirty="0"/>
              <a:t>(pre-compaction)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17087" y="1515981"/>
            <a:ext cx="1348615" cy="10587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Delta MS</a:t>
            </a:r>
          </a:p>
        </p:txBody>
      </p:sp>
      <p:sp>
        <p:nvSpPr>
          <p:cNvPr id="33" name="Can 32"/>
          <p:cNvSpPr/>
          <p:nvPr/>
        </p:nvSpPr>
        <p:spPr>
          <a:xfrm>
            <a:off x="3678032" y="1670385"/>
            <a:ext cx="1357877" cy="74996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REDO </a:t>
            </a:r>
            <a:r>
              <a:rPr lang="en-US" sz="1200" dirty="0" err="1"/>
              <a:t>DeltaFile</a:t>
            </a:r>
            <a:endParaRPr lang="en-US" dirty="0"/>
          </a:p>
        </p:txBody>
      </p:sp>
      <p:sp>
        <p:nvSpPr>
          <p:cNvPr id="29" name="Can 28"/>
          <p:cNvSpPr/>
          <p:nvPr/>
        </p:nvSpPr>
        <p:spPr>
          <a:xfrm>
            <a:off x="5410127" y="1670385"/>
            <a:ext cx="1357877" cy="74996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REDO </a:t>
            </a:r>
            <a:r>
              <a:rPr lang="en-US" sz="1200" dirty="0" err="1"/>
              <a:t>DeltaFile</a:t>
            </a:r>
            <a:endParaRPr lang="en-US" sz="1200" dirty="0"/>
          </a:p>
        </p:txBody>
      </p:sp>
      <p:sp>
        <p:nvSpPr>
          <p:cNvPr id="30" name="Can 29"/>
          <p:cNvSpPr/>
          <p:nvPr/>
        </p:nvSpPr>
        <p:spPr>
          <a:xfrm>
            <a:off x="7122271" y="1670385"/>
            <a:ext cx="1357877" cy="74996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REDO </a:t>
            </a:r>
            <a:r>
              <a:rPr lang="en-US" sz="1200" dirty="0" err="1"/>
              <a:t>DeltaFile</a:t>
            </a:r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5761534" y="862266"/>
            <a:ext cx="4770039" cy="6537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deltas accumulate: lots of delta application work on reads</a:t>
            </a:r>
          </a:p>
        </p:txBody>
      </p:sp>
      <p:grpSp>
        <p:nvGrpSpPr>
          <p:cNvPr id="47" name="Merge input"/>
          <p:cNvGrpSpPr/>
          <p:nvPr/>
        </p:nvGrpSpPr>
        <p:grpSpPr>
          <a:xfrm>
            <a:off x="588269" y="2420354"/>
            <a:ext cx="7212941" cy="1241843"/>
            <a:chOff x="441316" y="2420353"/>
            <a:chExt cx="5411115" cy="1241843"/>
          </a:xfrm>
        </p:grpSpPr>
        <p:cxnSp>
          <p:nvCxnSpPr>
            <p:cNvPr id="7" name="Straight Connector 6"/>
            <p:cNvCxnSpPr>
              <a:stCxn id="33" idx="3"/>
            </p:cNvCxnSpPr>
            <p:nvPr/>
          </p:nvCxnSpPr>
          <p:spPr>
            <a:xfrm flipH="1">
              <a:off x="2077453" y="2420353"/>
              <a:ext cx="1191126" cy="6677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0" idx="3"/>
            </p:cNvCxnSpPr>
            <p:nvPr/>
          </p:nvCxnSpPr>
          <p:spPr>
            <a:xfrm flipH="1">
              <a:off x="2077453" y="2420353"/>
              <a:ext cx="3774978" cy="6677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441316" y="3088104"/>
              <a:ext cx="2943567" cy="57409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Merge updates for columns with high update percentage</a:t>
              </a:r>
            </a:p>
          </p:txBody>
        </p:sp>
        <p:cxnSp>
          <p:nvCxnSpPr>
            <p:cNvPr id="40" name="Straight Connector 39"/>
            <p:cNvCxnSpPr>
              <a:stCxn id="29" idx="3"/>
            </p:cNvCxnSpPr>
            <p:nvPr/>
          </p:nvCxnSpPr>
          <p:spPr>
            <a:xfrm flipH="1">
              <a:off x="2077453" y="2420353"/>
              <a:ext cx="2490536" cy="6677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389524" y="2470485"/>
              <a:ext cx="515432" cy="6176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16330" y="3662196"/>
            <a:ext cx="10093531" cy="1608091"/>
            <a:chOff x="416330" y="3662196"/>
            <a:chExt cx="10093531" cy="1608091"/>
          </a:xfrm>
        </p:grpSpPr>
        <p:cxnSp>
          <p:nvCxnSpPr>
            <p:cNvPr id="63" name="Straight Arrow Connector 62"/>
            <p:cNvCxnSpPr>
              <a:stCxn id="49" idx="2"/>
              <a:endCxn id="61" idx="1"/>
            </p:cNvCxnSpPr>
            <p:nvPr/>
          </p:nvCxnSpPr>
          <p:spPr>
            <a:xfrm flipH="1">
              <a:off x="1480836" y="3662196"/>
              <a:ext cx="1069300" cy="6051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416330" y="3662196"/>
              <a:ext cx="10093531" cy="1608091"/>
              <a:chOff x="416330" y="3662196"/>
              <a:chExt cx="10093531" cy="160809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416330" y="3793777"/>
                <a:ext cx="10093531" cy="1435951"/>
                <a:chOff x="312329" y="3793777"/>
                <a:chExt cx="7572120" cy="1435951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328617" y="3793777"/>
                  <a:ext cx="7555832" cy="143595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Can 33"/>
                <p:cNvSpPr/>
                <p:nvPr/>
              </p:nvSpPr>
              <p:spPr>
                <a:xfrm>
                  <a:off x="2053134" y="4391527"/>
                  <a:ext cx="409074" cy="501315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name</a:t>
                  </a:r>
                  <a:endParaRPr lang="en-US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924797" y="4332542"/>
                  <a:ext cx="1832810" cy="7046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Can 35"/>
                <p:cNvSpPr/>
                <p:nvPr/>
              </p:nvSpPr>
              <p:spPr>
                <a:xfrm>
                  <a:off x="2654713" y="4391527"/>
                  <a:ext cx="409074" cy="501315"/>
                </a:xfrm>
                <a:prstGeom prst="can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pay</a:t>
                  </a:r>
                  <a:endParaRPr lang="en-US" dirty="0"/>
                </a:p>
              </p:txBody>
            </p:sp>
            <p:sp>
              <p:nvSpPr>
                <p:cNvPr id="37" name="Can 36"/>
                <p:cNvSpPr/>
                <p:nvPr/>
              </p:nvSpPr>
              <p:spPr>
                <a:xfrm>
                  <a:off x="3224207" y="4391527"/>
                  <a:ext cx="409074" cy="501315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role</a:t>
                  </a:r>
                  <a:endParaRPr lang="en-US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12329" y="3793777"/>
                  <a:ext cx="22525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DiskRowSet</a:t>
                  </a:r>
                  <a:r>
                    <a:rPr lang="en-US" dirty="0"/>
                    <a:t>(post-compaction)</a:t>
                  </a: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6673269" y="3978443"/>
                  <a:ext cx="1011725" cy="1058779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dirty="0"/>
                    <a:t>Delta MS</a:t>
                  </a:r>
                </a:p>
              </p:txBody>
            </p:sp>
            <p:sp>
              <p:nvSpPr>
                <p:cNvPr id="41" name="Can 40"/>
                <p:cNvSpPr/>
                <p:nvPr/>
              </p:nvSpPr>
              <p:spPr>
                <a:xfrm>
                  <a:off x="4042364" y="4237121"/>
                  <a:ext cx="1018673" cy="749968"/>
                </a:xfrm>
                <a:prstGeom prst="can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Unmerged REDO deltas</a:t>
                  </a:r>
                  <a:endParaRPr lang="en-US" dirty="0"/>
                </a:p>
              </p:txBody>
            </p:sp>
            <p:sp>
              <p:nvSpPr>
                <p:cNvPr id="61" name="Can 60"/>
                <p:cNvSpPr/>
                <p:nvPr/>
              </p:nvSpPr>
              <p:spPr>
                <a:xfrm>
                  <a:off x="601579" y="4267382"/>
                  <a:ext cx="1018673" cy="749968"/>
                </a:xfrm>
                <a:prstGeom prst="can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UNDO deltas</a:t>
                  </a:r>
                  <a:endParaRPr lang="en-US" dirty="0"/>
                </a:p>
              </p:txBody>
            </p:sp>
          </p:grpSp>
          <p:cxnSp>
            <p:nvCxnSpPr>
              <p:cNvPr id="22" name="Straight Arrow Connector 21"/>
              <p:cNvCxnSpPr>
                <a:stCxn id="49" idx="2"/>
                <a:endCxn id="35" idx="0"/>
              </p:cNvCxnSpPr>
              <p:nvPr/>
            </p:nvCxnSpPr>
            <p:spPr>
              <a:xfrm>
                <a:off x="2550137" y="3662196"/>
                <a:ext cx="1237147" cy="67034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49" idx="2"/>
              </p:cNvCxnSpPr>
              <p:nvPr/>
            </p:nvCxnSpPr>
            <p:spPr>
              <a:xfrm>
                <a:off x="2550136" y="3662196"/>
                <a:ext cx="2859991" cy="5769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623717" y="4962510"/>
                <a:ext cx="8909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base data</a:t>
                </a:r>
              </a:p>
            </p:txBody>
          </p:sp>
        </p:grpSp>
      </p:grpSp>
      <p:sp>
        <p:nvSpPr>
          <p:cNvPr id="45" name="Rectangle 44"/>
          <p:cNvSpPr/>
          <p:nvPr/>
        </p:nvSpPr>
        <p:spPr>
          <a:xfrm>
            <a:off x="3877475" y="5085167"/>
            <a:ext cx="3923734" cy="5740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a column has few updates, doesn’t need to be re-written: those deltas maintained in new </a:t>
            </a:r>
            <a:r>
              <a:rPr lang="en-US" sz="1400" dirty="0" err="1"/>
              <a:t>DeltaFile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721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2438"/>
            <a:ext cx="11314113" cy="792162"/>
          </a:xfrm>
        </p:spPr>
        <p:txBody>
          <a:bodyPr/>
          <a:lstStyle/>
          <a:p>
            <a:r>
              <a:rPr lang="en-US" dirty="0"/>
              <a:t>Kudu storage – </a:t>
            </a:r>
            <a:r>
              <a:rPr lang="en-US" dirty="0" err="1"/>
              <a:t>RowSet</a:t>
            </a:r>
            <a:r>
              <a:rPr lang="en-US" dirty="0"/>
              <a:t> Compactions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33846" y="1333336"/>
            <a:ext cx="6754314" cy="821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DRS 1 (32MB)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35957" y="1718544"/>
            <a:ext cx="665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[PK=</a:t>
            </a:r>
            <a:r>
              <a:rPr lang="en-US" dirty="0" err="1"/>
              <a:t>alice</a:t>
            </a:r>
            <a:r>
              <a:rPr lang="en-US" dirty="0"/>
              <a:t>],               [PK=</a:t>
            </a:r>
            <a:r>
              <a:rPr lang="en-US" dirty="0" err="1"/>
              <a:t>joe</a:t>
            </a:r>
            <a:r>
              <a:rPr lang="en-US" dirty="0"/>
              <a:t>],              [PK=</a:t>
            </a:r>
            <a:r>
              <a:rPr lang="en-US" dirty="0" err="1"/>
              <a:t>linda</a:t>
            </a:r>
            <a:r>
              <a:rPr lang="en-US" dirty="0"/>
              <a:t>],           [PK=</a:t>
            </a:r>
            <a:r>
              <a:rPr lang="en-US" dirty="0" err="1"/>
              <a:t>zach</a:t>
            </a:r>
            <a:r>
              <a:rPr lang="en-US" dirty="0"/>
              <a:t>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33846" y="2352511"/>
            <a:ext cx="6754314" cy="821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DRS 2 (32MB)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5957" y="2737719"/>
            <a:ext cx="665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[PK=bob],               [PK=</a:t>
            </a:r>
            <a:r>
              <a:rPr lang="en-US" dirty="0" err="1"/>
              <a:t>jon</a:t>
            </a:r>
            <a:r>
              <a:rPr lang="en-US" dirty="0"/>
              <a:t>],              [PK=</a:t>
            </a:r>
            <a:r>
              <a:rPr lang="en-US" dirty="0" err="1"/>
              <a:t>mary</a:t>
            </a:r>
            <a:r>
              <a:rPr lang="en-US" dirty="0"/>
              <a:t>]         [PK=</a:t>
            </a:r>
            <a:r>
              <a:rPr lang="en-US" dirty="0" err="1"/>
              <a:t>zeke</a:t>
            </a:r>
            <a:r>
              <a:rPr lang="en-US" dirty="0"/>
              <a:t>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33846" y="3409786"/>
            <a:ext cx="6754314" cy="821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DRS 3 (32MB)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5957" y="3853194"/>
            <a:ext cx="665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[PK=carl],               [PK=</a:t>
            </a:r>
            <a:r>
              <a:rPr lang="en-US" dirty="0" err="1"/>
              <a:t>julie</a:t>
            </a:r>
            <a:r>
              <a:rPr lang="en-US" dirty="0"/>
              <a:t>],            [PK=</a:t>
            </a:r>
            <a:r>
              <a:rPr lang="en-US" dirty="0" err="1"/>
              <a:t>omar</a:t>
            </a:r>
            <a:r>
              <a:rPr lang="en-US" dirty="0"/>
              <a:t>]        [PK=</a:t>
            </a:r>
            <a:r>
              <a:rPr lang="en-US" dirty="0" err="1"/>
              <a:t>zoe</a:t>
            </a:r>
            <a:r>
              <a:rPr lang="en-US" dirty="0"/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33846" y="4300788"/>
            <a:ext cx="6754314" cy="2261937"/>
            <a:chOff x="2333846" y="4300788"/>
            <a:chExt cx="6754314" cy="2261937"/>
          </a:xfrm>
        </p:grpSpPr>
        <p:sp>
          <p:nvSpPr>
            <p:cNvPr id="9" name="Down Arrow 8"/>
            <p:cNvSpPr/>
            <p:nvPr/>
          </p:nvSpPr>
          <p:spPr>
            <a:xfrm>
              <a:off x="5243228" y="4300788"/>
              <a:ext cx="935547" cy="96252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333846" y="5382585"/>
              <a:ext cx="6754314" cy="1180140"/>
              <a:chOff x="2333846" y="5382585"/>
              <a:chExt cx="6754314" cy="118014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2333846" y="5382585"/>
                <a:ext cx="2028470" cy="11801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DRS 4 (32MB)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62317" y="5382585"/>
                <a:ext cx="2448458" cy="11801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DRS 5 (32MB)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810776" y="5382585"/>
                <a:ext cx="2277384" cy="11801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DRS 6 (32MB)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84902" y="5787989"/>
                <a:ext cx="1834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[</a:t>
                </a:r>
                <a:r>
                  <a:rPr lang="en-US" dirty="0" err="1"/>
                  <a:t>alice</a:t>
                </a:r>
                <a:r>
                  <a:rPr lang="en-US" dirty="0"/>
                  <a:t>, bob, carl, </a:t>
                </a:r>
                <a:r>
                  <a:rPr lang="en-US" dirty="0" err="1"/>
                  <a:t>joe</a:t>
                </a:r>
                <a:r>
                  <a:rPr lang="en-US" dirty="0"/>
                  <a:t>]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85177" y="5787989"/>
                <a:ext cx="1834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[</a:t>
                </a:r>
                <a:r>
                  <a:rPr lang="en-US" dirty="0" err="1"/>
                  <a:t>jon</a:t>
                </a:r>
                <a:r>
                  <a:rPr lang="en-US" dirty="0"/>
                  <a:t>, </a:t>
                </a:r>
                <a:r>
                  <a:rPr lang="en-US" dirty="0" err="1"/>
                  <a:t>julie</a:t>
                </a:r>
                <a:r>
                  <a:rPr lang="en-US" dirty="0"/>
                  <a:t>, </a:t>
                </a:r>
                <a:r>
                  <a:rPr lang="en-US" dirty="0" err="1"/>
                  <a:t>linda</a:t>
                </a:r>
                <a:r>
                  <a:rPr lang="en-US" dirty="0"/>
                  <a:t>, </a:t>
                </a:r>
                <a:r>
                  <a:rPr lang="en-US" dirty="0" err="1"/>
                  <a:t>mary</a:t>
                </a:r>
                <a:r>
                  <a:rPr lang="en-US" dirty="0"/>
                  <a:t>]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032131" y="5813353"/>
                <a:ext cx="1834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[</a:t>
                </a:r>
                <a:r>
                  <a:rPr lang="en-US" dirty="0" err="1"/>
                  <a:t>omar</a:t>
                </a:r>
                <a:r>
                  <a:rPr lang="en-US" dirty="0"/>
                  <a:t>, </a:t>
                </a:r>
                <a:r>
                  <a:rPr lang="en-US" dirty="0" err="1"/>
                  <a:t>zach</a:t>
                </a:r>
                <a:r>
                  <a:rPr lang="en-US" dirty="0"/>
                  <a:t>, </a:t>
                </a:r>
                <a:r>
                  <a:rPr lang="en-US" dirty="0" err="1"/>
                  <a:t>zeke</a:t>
                </a:r>
                <a:r>
                  <a:rPr lang="en-US" dirty="0"/>
                  <a:t>, </a:t>
                </a:r>
                <a:r>
                  <a:rPr lang="en-US" dirty="0" err="1"/>
                  <a:t>zoe</a:t>
                </a:r>
                <a:r>
                  <a:rPr lang="en-US" dirty="0"/>
                  <a:t>]</a:t>
                </a:r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7032131" y="4559424"/>
            <a:ext cx="3677730" cy="7080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Reorganize rows to avoid </a:t>
            </a:r>
            <a:r>
              <a:rPr lang="en-US" dirty="0" err="1"/>
              <a:t>rowsets</a:t>
            </a:r>
            <a:r>
              <a:rPr lang="en-US" dirty="0"/>
              <a:t> with overlapping key ranges</a:t>
            </a:r>
          </a:p>
        </p:txBody>
      </p:sp>
    </p:spTree>
    <p:extLst>
      <p:ext uri="{BB962C8B-B14F-4D97-AF65-F5344CB8AC3E}">
        <p14:creationId xmlns:p14="http://schemas.microsoft.com/office/powerpoint/2010/main" val="16671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KuDu</a:t>
            </a:r>
            <a:r>
              <a:rPr lang="en-US" altLang="zh-CN" dirty="0"/>
              <a:t> Schema Design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885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</a:t>
            </a:r>
            <a:r>
              <a:rPr lang="en-US" dirty="0"/>
              <a:t>Column Design</a:t>
            </a:r>
            <a:r>
              <a:rPr lang="zh-CN" altLang="en-US" dirty="0"/>
              <a:t>？</a:t>
            </a:r>
            <a:endParaRPr 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9F8CC52-7AB4-480B-8729-78FBEF4D770E}"/>
              </a:ext>
            </a:extLst>
          </p:cNvPr>
          <p:cNvGraphicFramePr/>
          <p:nvPr/>
        </p:nvGraphicFramePr>
        <p:xfrm>
          <a:off x="379413" y="1435100"/>
          <a:ext cx="11313560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712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Design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56670D9-327B-4727-A0D8-930631CE4EDB}"/>
              </a:ext>
            </a:extLst>
          </p:cNvPr>
          <p:cNvGraphicFramePr/>
          <p:nvPr>
            <p:extLst/>
          </p:nvPr>
        </p:nvGraphicFramePr>
        <p:xfrm>
          <a:off x="333772" y="1700808"/>
          <a:ext cx="11313560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595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 Encoding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0C889E-DFE0-4045-BC6D-92D0EB3E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1772816"/>
            <a:ext cx="9937104" cy="45365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EAAAB6-43F8-495A-A6C7-D4CDEB560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52" y="3031330"/>
            <a:ext cx="5669771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Compression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D68B1E1-574C-4DDE-8101-5773018FD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110425"/>
              </p:ext>
            </p:extLst>
          </p:nvPr>
        </p:nvGraphicFramePr>
        <p:xfrm>
          <a:off x="421773" y="2852936"/>
          <a:ext cx="11201533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601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Primary Key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Every Kudu table must declare a primary key index comprised of one or more columns.</a:t>
            </a:r>
          </a:p>
          <a:p>
            <a:r>
              <a:rPr lang="en-US" altLang="zh-CN" dirty="0"/>
              <a:t>Once set during table creation, the set of columns in the primary key may not be altered. </a:t>
            </a:r>
          </a:p>
          <a:p>
            <a:r>
              <a:rPr lang="en-US" altLang="zh-CN" dirty="0"/>
              <a:t>Like an RDBMS primary key, the Kudu primary key enforces a uniqueness constraint</a:t>
            </a:r>
          </a:p>
          <a:p>
            <a:r>
              <a:rPr lang="en-US" altLang="zh-CN" dirty="0"/>
              <a:t>Unlike an RDBMS, Kudu does not provide an auto-incrementing column feature, so the application must always provide the full primary key during insert.</a:t>
            </a:r>
          </a:p>
          <a:p>
            <a:r>
              <a:rPr lang="en-US" altLang="zh-CN" dirty="0"/>
              <a:t>As with many traditional relational databases, Kudu’s primary key is a clustered index. All rows within a tablet are kept in primary key sorted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BB4A5CC-A75B-4EB3-8548-D3A4726D3A68}"/>
              </a:ext>
            </a:extLst>
          </p:cNvPr>
          <p:cNvGraphicFramePr/>
          <p:nvPr>
            <p:extLst/>
          </p:nvPr>
        </p:nvGraphicFramePr>
        <p:xfrm>
          <a:off x="379413" y="1435100"/>
          <a:ext cx="11313560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0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39131"/>
            <a:ext cx="9144001" cy="727248"/>
          </a:xfrm>
        </p:spPr>
        <p:txBody>
          <a:bodyPr/>
          <a:lstStyle/>
          <a:p>
            <a:r>
              <a:rPr lang="en-US" dirty="0"/>
              <a:t>Kudu Design Goals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988050" y="1249363"/>
            <a:ext cx="6200775" cy="5119687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High throughput </a:t>
            </a:r>
            <a:r>
              <a:rPr lang="en-US" sz="2400" dirty="0"/>
              <a:t>for big scans</a:t>
            </a:r>
          </a:p>
          <a:p>
            <a:pPr marL="179388" indent="0">
              <a:buNone/>
            </a:pPr>
            <a:r>
              <a:rPr lang="en-US" sz="2000" i="1" dirty="0"/>
              <a:t>Goal:</a:t>
            </a:r>
            <a:r>
              <a:rPr lang="en-US" sz="2000" dirty="0"/>
              <a:t> Within 2x of Parquet</a:t>
            </a:r>
          </a:p>
          <a:p>
            <a:pPr marL="179388" indent="0">
              <a:buNone/>
            </a:pPr>
            <a:endParaRPr lang="en-US" sz="1800" i="1" dirty="0"/>
          </a:p>
          <a:p>
            <a:r>
              <a:rPr lang="en-US" sz="2400" b="1" dirty="0"/>
              <a:t>Low-latency </a:t>
            </a:r>
            <a:r>
              <a:rPr lang="en-US" sz="2400" dirty="0"/>
              <a:t>for short accesses </a:t>
            </a:r>
          </a:p>
          <a:p>
            <a:pPr marL="0" indent="0">
              <a:buNone/>
            </a:pPr>
            <a:r>
              <a:rPr lang="en-US" sz="2400" i="1" dirty="0"/>
              <a:t>   </a:t>
            </a:r>
            <a:r>
              <a:rPr lang="en-US" sz="2000" i="1" dirty="0"/>
              <a:t>Goal:</a:t>
            </a:r>
            <a:r>
              <a:rPr lang="en-US" sz="2000" dirty="0"/>
              <a:t> 1ms read/write on SSD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2400" b="1" dirty="0"/>
              <a:t>Database-like</a:t>
            </a:r>
            <a:r>
              <a:rPr lang="en-US" sz="2400" dirty="0"/>
              <a:t> semantics (initially single-row ACID)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b="1" dirty="0"/>
              <a:t>Relational data model</a:t>
            </a:r>
          </a:p>
          <a:p>
            <a:pPr lvl="1"/>
            <a:r>
              <a:rPr lang="en-US" sz="2000" dirty="0"/>
              <a:t>SQL queries are easy</a:t>
            </a:r>
          </a:p>
          <a:p>
            <a:pPr lvl="1"/>
            <a:r>
              <a:rPr lang="en-US" sz="2000" dirty="0"/>
              <a:t>“NoSQL” style scan/insert/update (Java/C++ client)</a:t>
            </a:r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33772" y="1008244"/>
            <a:ext cx="5126031" cy="5601924"/>
            <a:chOff x="365760" y="963147"/>
            <a:chExt cx="4750373" cy="5382026"/>
          </a:xfrm>
        </p:grpSpPr>
        <p:pic>
          <p:nvPicPr>
            <p:cNvPr id="5" name="Picture 4" descr="diagram_Kudu_storage_R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963147"/>
              <a:ext cx="4750373" cy="538202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73314" y="963147"/>
              <a:ext cx="3273609" cy="4500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270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Partitioning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9413" y="1628800"/>
            <a:ext cx="11313560" cy="4568800"/>
          </a:xfrm>
        </p:spPr>
        <p:txBody>
          <a:bodyPr>
            <a:normAutofit/>
          </a:bodyPr>
          <a:lstStyle/>
          <a:p>
            <a:r>
              <a:rPr lang="zh-CN" altLang="en-US" dirty="0"/>
              <a:t>譬如有一行数据是 </a:t>
            </a:r>
            <a:r>
              <a:rPr lang="en-US" altLang="zh-CN" dirty="0"/>
              <a:t>(host, metric, time, value)</a:t>
            </a:r>
            <a:r>
              <a:rPr lang="zh-CN" altLang="en-US" dirty="0"/>
              <a:t>，</a:t>
            </a:r>
            <a:r>
              <a:rPr lang="en-US" altLang="zh-CN" dirty="0"/>
              <a:t>time </a:t>
            </a:r>
            <a:r>
              <a:rPr lang="zh-CN" altLang="en-US" dirty="0"/>
              <a:t>是单调递增的</a:t>
            </a:r>
            <a:endParaRPr lang="en-US" altLang="zh-CN" dirty="0"/>
          </a:p>
          <a:p>
            <a:r>
              <a:rPr lang="zh-CN" altLang="en-US" dirty="0"/>
              <a:t>如果我们将 </a:t>
            </a:r>
            <a:r>
              <a:rPr lang="en-US" altLang="zh-CN" dirty="0"/>
              <a:t>time </a:t>
            </a:r>
            <a:r>
              <a:rPr lang="zh-CN" altLang="en-US" dirty="0"/>
              <a:t>按照 </a:t>
            </a:r>
            <a:r>
              <a:rPr lang="en-US" altLang="zh-CN" dirty="0"/>
              <a:t>hash </a:t>
            </a:r>
            <a:r>
              <a:rPr lang="zh-CN" altLang="en-US" dirty="0"/>
              <a:t>的方式分区，虽然能保证数据分散到不同的 </a:t>
            </a:r>
            <a:r>
              <a:rPr lang="en-US" altLang="zh-CN" dirty="0"/>
              <a:t>Tablets </a:t>
            </a:r>
            <a:r>
              <a:rPr lang="zh-CN" altLang="en-US" dirty="0"/>
              <a:t>上面，但如果我们想查询某一段时间区间的数据，就得需要全部扫描所有的 </a:t>
            </a:r>
            <a:r>
              <a:rPr lang="en-US" altLang="zh-CN" dirty="0"/>
              <a:t>Tablets </a:t>
            </a:r>
            <a:r>
              <a:rPr lang="zh-CN" altLang="en-US" dirty="0"/>
              <a:t>了。</a:t>
            </a:r>
            <a:endParaRPr lang="en-US" altLang="zh-CN" dirty="0"/>
          </a:p>
          <a:p>
            <a:r>
              <a:rPr lang="zh-CN" altLang="en-US" dirty="0"/>
              <a:t>所以通常对于 </a:t>
            </a:r>
            <a:r>
              <a:rPr lang="en-US" altLang="zh-CN" dirty="0"/>
              <a:t>time</a:t>
            </a:r>
            <a:r>
              <a:rPr lang="zh-CN" altLang="en-US" dirty="0"/>
              <a:t>，我们都是采用 </a:t>
            </a:r>
            <a:r>
              <a:rPr lang="en-US" altLang="zh-CN" dirty="0"/>
              <a:t>range </a:t>
            </a:r>
            <a:r>
              <a:rPr lang="zh-CN" altLang="en-US" dirty="0"/>
              <a:t>的分区方式。但 </a:t>
            </a:r>
            <a:r>
              <a:rPr lang="en-US" altLang="zh-CN" dirty="0"/>
              <a:t>range </a:t>
            </a:r>
            <a:r>
              <a:rPr lang="zh-CN" altLang="en-US" dirty="0"/>
              <a:t>的方式会有 </a:t>
            </a:r>
            <a:r>
              <a:rPr lang="en-US" altLang="zh-CN" dirty="0"/>
              <a:t>hot range </a:t>
            </a:r>
            <a:r>
              <a:rPr lang="zh-CN" altLang="en-US" dirty="0"/>
              <a:t>的问题，也就是同一个时间会有大量的数据写到一个 </a:t>
            </a:r>
            <a:r>
              <a:rPr lang="en-US" altLang="zh-CN" dirty="0"/>
              <a:t>range </a:t>
            </a:r>
            <a:r>
              <a:rPr lang="zh-CN" altLang="en-US" dirty="0"/>
              <a:t>上面，而这个 </a:t>
            </a:r>
            <a:r>
              <a:rPr lang="en-US" altLang="zh-CN" dirty="0"/>
              <a:t>hot range </a:t>
            </a:r>
            <a:r>
              <a:rPr lang="zh-CN" altLang="en-US" dirty="0"/>
              <a:t>是没法通过 </a:t>
            </a:r>
            <a:r>
              <a:rPr lang="en-US" altLang="zh-CN" dirty="0"/>
              <a:t>scale out </a:t>
            </a:r>
            <a:r>
              <a:rPr lang="zh-CN" altLang="en-US" dirty="0"/>
              <a:t>来缓解的</a:t>
            </a:r>
            <a:endParaRPr lang="en-US" altLang="zh-CN" dirty="0"/>
          </a:p>
          <a:p>
            <a:r>
              <a:rPr lang="zh-CN" altLang="en-US" dirty="0"/>
              <a:t>所以我们可以将 </a:t>
            </a:r>
            <a:r>
              <a:rPr lang="en-US" altLang="zh-CN" dirty="0"/>
              <a:t>(host, metric) </a:t>
            </a:r>
            <a:r>
              <a:rPr lang="zh-CN" altLang="en-US" dirty="0"/>
              <a:t>按照 </a:t>
            </a:r>
            <a:r>
              <a:rPr lang="en-US" altLang="zh-CN" dirty="0"/>
              <a:t>hash </a:t>
            </a:r>
            <a:r>
              <a:rPr lang="zh-CN" altLang="en-US" dirty="0"/>
              <a:t>分区，这样就在 </a:t>
            </a:r>
            <a:r>
              <a:rPr lang="en-US" altLang="zh-CN" dirty="0"/>
              <a:t>write </a:t>
            </a:r>
            <a:r>
              <a:rPr lang="zh-CN" altLang="en-US" dirty="0"/>
              <a:t>和 </a:t>
            </a:r>
            <a:r>
              <a:rPr lang="en-US" altLang="zh-CN" dirty="0"/>
              <a:t>read </a:t>
            </a:r>
            <a:r>
              <a:rPr lang="zh-CN" altLang="en-US" dirty="0"/>
              <a:t>之间提供了一个平衡。</a:t>
            </a:r>
          </a:p>
          <a:p>
            <a:endParaRPr lang="en-US" dirty="0"/>
          </a:p>
        </p:txBody>
      </p:sp>
      <p:pic>
        <p:nvPicPr>
          <p:cNvPr id="4100" name="Picture 4" descr="Hash and Range Partitioning">
            <a:extLst>
              <a:ext uri="{FF2B5EF4-FFF2-40B4-BE49-F238E27FC236}">
                <a16:creationId xmlns:a16="http://schemas.microsoft.com/office/drawing/2014/main" id="{8DB18DCA-ABEE-42A4-B4E0-7B3A6633C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92" y="1379550"/>
            <a:ext cx="6029325" cy="506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0678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94" y="116632"/>
            <a:ext cx="11313561" cy="648072"/>
          </a:xfrm>
        </p:spPr>
        <p:txBody>
          <a:bodyPr/>
          <a:lstStyle/>
          <a:p>
            <a:r>
              <a:rPr lang="en-US" dirty="0"/>
              <a:t>Known Limitations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01C42228-0932-4054-A416-87313BBE2DE1}"/>
              </a:ext>
            </a:extLst>
          </p:cNvPr>
          <p:cNvGraphicFramePr/>
          <p:nvPr>
            <p:extLst/>
          </p:nvPr>
        </p:nvGraphicFramePr>
        <p:xfrm>
          <a:off x="379413" y="764704"/>
          <a:ext cx="11313560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04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KuDu</a:t>
            </a:r>
            <a:r>
              <a:rPr lang="en-US" altLang="zh-CN" dirty="0"/>
              <a:t> Integrations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1412776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948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764" y="332656"/>
            <a:ext cx="11314113" cy="792163"/>
          </a:xfrm>
        </p:spPr>
        <p:txBody>
          <a:bodyPr/>
          <a:lstStyle/>
          <a:p>
            <a:r>
              <a:rPr lang="en-US" altLang="zh-CN" dirty="0"/>
              <a:t>Spark </a:t>
            </a:r>
            <a:r>
              <a:rPr lang="en-US" altLang="zh-CN" dirty="0" err="1"/>
              <a:t>DataSource</a:t>
            </a:r>
            <a:r>
              <a:rPr lang="en-US" altLang="zh-CN" dirty="0"/>
              <a:t> 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89756" y="1484784"/>
            <a:ext cx="5544616" cy="525658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spark-shell --packages org.apache.kudu:kudu-spark_2.10:1.3.0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org.apache.kudu.spark.kudu</a:t>
            </a:r>
            <a:r>
              <a:rPr lang="en-US" dirty="0"/>
              <a:t>._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org.apache.kudu.client</a:t>
            </a:r>
            <a:r>
              <a:rPr lang="en-US" dirty="0"/>
              <a:t>._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collection.JavaConverters</a:t>
            </a:r>
            <a:r>
              <a:rPr lang="en-US" dirty="0"/>
              <a:t>._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dirty="0">
                <a:solidFill>
                  <a:srgbClr val="FF0000"/>
                </a:solidFill>
              </a:rPr>
              <a:t> Read a table from Kudu</a:t>
            </a:r>
          </a:p>
          <a:p>
            <a:pPr marL="0" indent="0">
              <a:buNone/>
            </a:pP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sqlContext.read.options</a:t>
            </a:r>
            <a:r>
              <a:rPr lang="en-US" dirty="0"/>
              <a:t>(Map("</a:t>
            </a:r>
            <a:r>
              <a:rPr lang="en-US" dirty="0" err="1"/>
              <a:t>kudu.master</a:t>
            </a:r>
            <a:r>
              <a:rPr lang="en-US" dirty="0"/>
              <a:t>" -&gt; "192.168.1.12:7051","kudu.table" -&gt; "impala::</a:t>
            </a:r>
            <a:r>
              <a:rPr lang="en-US" dirty="0" err="1"/>
              <a:t>default.my_first_table</a:t>
            </a:r>
            <a:r>
              <a:rPr lang="en-US" dirty="0"/>
              <a:t>")).kudu</a:t>
            </a:r>
          </a:p>
          <a:p>
            <a:pPr marL="0" indent="0">
              <a:buNone/>
            </a:pPr>
            <a:r>
              <a:rPr lang="en-US" dirty="0" err="1"/>
              <a:t>df.select</a:t>
            </a:r>
            <a:r>
              <a:rPr lang="en-US" dirty="0"/>
              <a:t>("</a:t>
            </a:r>
            <a:r>
              <a:rPr lang="en-US" dirty="0" err="1"/>
              <a:t>id","name</a:t>
            </a:r>
            <a:r>
              <a:rPr lang="en-US" dirty="0"/>
              <a:t>").collect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dirty="0">
                <a:solidFill>
                  <a:srgbClr val="FF0000"/>
                </a:solidFill>
              </a:rPr>
              <a:t> ...or register a temporary table and use SQL</a:t>
            </a:r>
          </a:p>
          <a:p>
            <a:pPr marL="0" indent="0">
              <a:buNone/>
            </a:pPr>
            <a:r>
              <a:rPr lang="en-US" dirty="0" err="1"/>
              <a:t>df.registerTempTable</a:t>
            </a:r>
            <a:r>
              <a:rPr lang="en-US" dirty="0"/>
              <a:t>("</a:t>
            </a:r>
            <a:r>
              <a:rPr lang="en-US" dirty="0" err="1"/>
              <a:t>kudu_table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filteredDF</a:t>
            </a:r>
            <a:r>
              <a:rPr lang="en-US" dirty="0"/>
              <a:t> = </a:t>
            </a:r>
            <a:r>
              <a:rPr lang="en-US" dirty="0" err="1"/>
              <a:t>sqlContext.sql</a:t>
            </a:r>
            <a:r>
              <a:rPr lang="en-US" dirty="0"/>
              <a:t>("select id from </a:t>
            </a:r>
            <a:r>
              <a:rPr lang="en-US" dirty="0" err="1"/>
              <a:t>kudu_table</a:t>
            </a:r>
            <a:r>
              <a:rPr lang="en-US" dirty="0"/>
              <a:t> where id &gt;= 5")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//3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 Use </a:t>
            </a:r>
            <a:r>
              <a:rPr lang="en-US" altLang="zh-CN" dirty="0" err="1">
                <a:solidFill>
                  <a:srgbClr val="FF0000"/>
                </a:solidFill>
              </a:rPr>
              <a:t>KuduContext</a:t>
            </a:r>
            <a:r>
              <a:rPr lang="en-US" altLang="zh-CN" dirty="0">
                <a:solidFill>
                  <a:srgbClr val="FF0000"/>
                </a:solidFill>
              </a:rPr>
              <a:t> to create, delete, or write to Kudu tables</a:t>
            </a:r>
          </a:p>
          <a:p>
            <a:pPr marL="0" indent="0">
              <a:buNone/>
            </a:pP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kuduContext</a:t>
            </a:r>
            <a:r>
              <a:rPr lang="en-US" altLang="zh-CN" dirty="0"/>
              <a:t> = new </a:t>
            </a:r>
            <a:r>
              <a:rPr lang="en-US" altLang="zh-CN" dirty="0" err="1"/>
              <a:t>KuduContext</a:t>
            </a:r>
            <a:r>
              <a:rPr lang="en-US" altLang="zh-CN" dirty="0"/>
              <a:t>("192.168.1.12:7051")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420D9E-9952-48E1-8468-4EF95F866BFE}"/>
              </a:ext>
            </a:extLst>
          </p:cNvPr>
          <p:cNvSpPr txBox="1"/>
          <p:nvPr/>
        </p:nvSpPr>
        <p:spPr>
          <a:xfrm>
            <a:off x="5942892" y="1109057"/>
            <a:ext cx="58642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kuduContext.createTable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"</a:t>
            </a:r>
            <a:r>
              <a:rPr lang="en-US" altLang="zh-CN" dirty="0" err="1"/>
              <a:t>test_table</a:t>
            </a:r>
            <a:r>
              <a:rPr lang="en-US" altLang="zh-CN" dirty="0"/>
              <a:t>", </a:t>
            </a:r>
            <a:r>
              <a:rPr lang="en-US" altLang="zh-CN" dirty="0" err="1"/>
              <a:t>df.schema</a:t>
            </a:r>
            <a:r>
              <a:rPr lang="en-US" altLang="zh-CN" dirty="0"/>
              <a:t>, </a:t>
            </a:r>
            <a:r>
              <a:rPr lang="en-US" altLang="zh-CN" dirty="0" err="1"/>
              <a:t>Seq</a:t>
            </a:r>
            <a:r>
              <a:rPr lang="en-US" altLang="zh-CN" dirty="0"/>
              <a:t>("id"),</a:t>
            </a:r>
          </a:p>
          <a:p>
            <a:r>
              <a:rPr lang="en-US" altLang="zh-CN" dirty="0"/>
              <a:t>    new </a:t>
            </a:r>
            <a:r>
              <a:rPr lang="en-US" altLang="zh-CN" dirty="0" err="1"/>
              <a:t>CreateTableOptions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setNumReplicas</a:t>
            </a:r>
            <a:r>
              <a:rPr lang="en-US" altLang="zh-CN" dirty="0"/>
              <a:t>(1)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addHashPartitions</a:t>
            </a:r>
            <a:r>
              <a:rPr lang="en-US" altLang="zh-CN" dirty="0"/>
              <a:t>(List("id").</a:t>
            </a:r>
            <a:r>
              <a:rPr lang="en-US" altLang="zh-CN" dirty="0" err="1"/>
              <a:t>asJava</a:t>
            </a:r>
            <a:r>
              <a:rPr lang="en-US" altLang="zh-CN" dirty="0"/>
              <a:t>, 3))</a:t>
            </a:r>
          </a:p>
          <a:p>
            <a:r>
              <a:rPr lang="en-US" altLang="zh-CN" dirty="0"/>
              <a:t>// Insert data</a:t>
            </a:r>
          </a:p>
          <a:p>
            <a:r>
              <a:rPr lang="en-US" altLang="zh-CN" dirty="0" err="1"/>
              <a:t>kuduContext.insertRows</a:t>
            </a:r>
            <a:r>
              <a:rPr lang="en-US" altLang="zh-CN" dirty="0"/>
              <a:t>(</a:t>
            </a:r>
            <a:r>
              <a:rPr lang="en-US" altLang="zh-CN" dirty="0" err="1"/>
              <a:t>df</a:t>
            </a:r>
            <a:r>
              <a:rPr lang="en-US" altLang="zh-CN" dirty="0"/>
              <a:t>, "</a:t>
            </a:r>
            <a:r>
              <a:rPr lang="en-US" altLang="zh-CN" dirty="0" err="1"/>
              <a:t>test_table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// Delete data</a:t>
            </a:r>
          </a:p>
          <a:p>
            <a:r>
              <a:rPr lang="en-US" altLang="zh-CN" dirty="0" err="1"/>
              <a:t>kuduContext.deleteRows</a:t>
            </a:r>
            <a:r>
              <a:rPr lang="en-US" altLang="zh-CN" dirty="0"/>
              <a:t>(</a:t>
            </a:r>
            <a:r>
              <a:rPr lang="en-US" altLang="zh-CN" dirty="0" err="1"/>
              <a:t>filteredDF</a:t>
            </a:r>
            <a:r>
              <a:rPr lang="en-US" altLang="zh-CN" dirty="0"/>
              <a:t>, "</a:t>
            </a:r>
            <a:r>
              <a:rPr lang="en-US" altLang="zh-CN" dirty="0" err="1"/>
              <a:t>test_table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// </a:t>
            </a:r>
            <a:r>
              <a:rPr lang="en-US" altLang="zh-CN" dirty="0" err="1"/>
              <a:t>Upsert</a:t>
            </a:r>
            <a:r>
              <a:rPr lang="en-US" altLang="zh-CN" dirty="0"/>
              <a:t> data</a:t>
            </a:r>
          </a:p>
          <a:p>
            <a:r>
              <a:rPr lang="en-US" altLang="zh-CN" dirty="0" err="1"/>
              <a:t>kuduContext.upsertRows</a:t>
            </a:r>
            <a:r>
              <a:rPr lang="en-US" altLang="zh-CN" dirty="0"/>
              <a:t>(</a:t>
            </a:r>
            <a:r>
              <a:rPr lang="en-US" altLang="zh-CN" dirty="0" err="1"/>
              <a:t>df</a:t>
            </a:r>
            <a:r>
              <a:rPr lang="en-US" altLang="zh-CN" dirty="0"/>
              <a:t>, "</a:t>
            </a:r>
            <a:r>
              <a:rPr lang="en-US" altLang="zh-CN" dirty="0" err="1"/>
              <a:t>test_table</a:t>
            </a:r>
            <a:r>
              <a:rPr lang="en-US" altLang="zh-CN" dirty="0"/>
              <a:t>")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// 4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Data can also be inserted into the Kudu table using the data source, though the methods on </a:t>
            </a:r>
            <a:r>
              <a:rPr lang="en-US" altLang="zh-CN" dirty="0" err="1">
                <a:solidFill>
                  <a:srgbClr val="FF0000"/>
                </a:solidFill>
              </a:rPr>
              <a:t>KuduContext</a:t>
            </a:r>
            <a:r>
              <a:rPr lang="en-US" altLang="zh-CN" dirty="0">
                <a:solidFill>
                  <a:srgbClr val="FF0000"/>
                </a:solidFill>
              </a:rPr>
              <a:t> are preferred</a:t>
            </a:r>
          </a:p>
          <a:p>
            <a:r>
              <a:rPr lang="en-US" altLang="zh-CN" dirty="0" err="1"/>
              <a:t>df.write.options</a:t>
            </a:r>
            <a:r>
              <a:rPr lang="en-US" altLang="zh-CN" dirty="0"/>
              <a:t>(Map("</a:t>
            </a:r>
            <a:r>
              <a:rPr lang="en-US" altLang="zh-CN" dirty="0" err="1"/>
              <a:t>kudu.master</a:t>
            </a:r>
            <a:r>
              <a:rPr lang="en-US" altLang="zh-CN" dirty="0"/>
              <a:t>"-&gt; "192.168.1.12:7051", "</a:t>
            </a:r>
            <a:r>
              <a:rPr lang="en-US" altLang="zh-CN" dirty="0" err="1"/>
              <a:t>kudu.table</a:t>
            </a:r>
            <a:r>
              <a:rPr lang="en-US" altLang="zh-CN" dirty="0"/>
              <a:t>"-&gt; "</a:t>
            </a:r>
            <a:r>
              <a:rPr lang="en-US" altLang="zh-CN" dirty="0" err="1"/>
              <a:t>test_table</a:t>
            </a:r>
            <a:r>
              <a:rPr lang="en-US" altLang="zh-CN" dirty="0"/>
              <a:t>")).mode("append").kudu</a:t>
            </a:r>
          </a:p>
          <a:p>
            <a:r>
              <a:rPr lang="en-US" altLang="zh-CN" dirty="0"/>
              <a:t>// Check for the existence of a Kudu table</a:t>
            </a:r>
          </a:p>
          <a:p>
            <a:r>
              <a:rPr lang="en-US" altLang="zh-CN" dirty="0" err="1"/>
              <a:t>kuduContext.tableExists</a:t>
            </a:r>
            <a:r>
              <a:rPr lang="en-US" altLang="zh-CN" dirty="0"/>
              <a:t>("</a:t>
            </a:r>
            <a:r>
              <a:rPr lang="en-US" altLang="zh-CN" dirty="0" err="1"/>
              <a:t>another_table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// Delete a Kudu table</a:t>
            </a:r>
          </a:p>
          <a:p>
            <a:r>
              <a:rPr lang="en-US" altLang="zh-CN" dirty="0" err="1"/>
              <a:t>kuduContext.deleteTable</a:t>
            </a:r>
            <a:r>
              <a:rPr lang="en-US" altLang="zh-CN" dirty="0"/>
              <a:t>("</a:t>
            </a:r>
            <a:r>
              <a:rPr lang="en-US" altLang="zh-CN" dirty="0" err="1"/>
              <a:t>unwanted_table</a:t>
            </a:r>
            <a:r>
              <a:rPr lang="en-US" altLang="zh-CN" dirty="0"/>
              <a:t>")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3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764" y="332656"/>
            <a:ext cx="11314113" cy="792163"/>
          </a:xfrm>
        </p:spPr>
        <p:txBody>
          <a:bodyPr/>
          <a:lstStyle/>
          <a:p>
            <a:r>
              <a:rPr lang="en-US" altLang="zh-CN" dirty="0"/>
              <a:t>Impala 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61764" y="1772816"/>
            <a:ext cx="11314113" cy="2016224"/>
          </a:xfrm>
        </p:spPr>
        <p:txBody>
          <a:bodyPr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… PARTITION BY HASH(col1) PARTITIONS 16 STORED AS KUDU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INSERT/UPDATE/DELETE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C43D9B-D03E-4279-A8CD-7ADBD2D0F4D5}"/>
              </a:ext>
            </a:extLst>
          </p:cNvPr>
          <p:cNvSpPr txBox="1"/>
          <p:nvPr/>
        </p:nvSpPr>
        <p:spPr>
          <a:xfrm>
            <a:off x="477788" y="3933056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</a:t>
            </a:r>
            <a:r>
              <a:rPr lang="en-US" altLang="zh-CN" dirty="0" err="1"/>
              <a:t>my_first_table</a:t>
            </a:r>
            <a:endParaRPr lang="en-US" altLang="zh-CN" dirty="0"/>
          </a:p>
          <a:p>
            <a:r>
              <a:rPr lang="en-US" altLang="zh-CN" dirty="0"/>
              <a:t>(</a:t>
            </a:r>
          </a:p>
          <a:p>
            <a:r>
              <a:rPr lang="en-US" altLang="zh-CN" dirty="0"/>
              <a:t>  id BIGINT,</a:t>
            </a:r>
          </a:p>
          <a:p>
            <a:r>
              <a:rPr lang="en-US" altLang="zh-CN" dirty="0"/>
              <a:t>  name STRING,</a:t>
            </a:r>
          </a:p>
          <a:p>
            <a:r>
              <a:rPr lang="en-US" altLang="zh-CN" dirty="0"/>
              <a:t>  PRIMARY KEY(id)</a:t>
            </a:r>
          </a:p>
          <a:p>
            <a:r>
              <a:rPr lang="en-US" altLang="zh-CN" dirty="0"/>
              <a:t>)</a:t>
            </a:r>
          </a:p>
          <a:p>
            <a:r>
              <a:rPr lang="en-US" altLang="zh-CN" dirty="0"/>
              <a:t>PARTITION BY HASH PARTITIONS 16</a:t>
            </a:r>
          </a:p>
          <a:p>
            <a:r>
              <a:rPr lang="en-US" altLang="zh-CN" dirty="0"/>
              <a:t>STORED AS KUDU;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AF004F-DCD5-4E0E-A8E8-259050664043}"/>
              </a:ext>
            </a:extLst>
          </p:cNvPr>
          <p:cNvSpPr txBox="1"/>
          <p:nvPr/>
        </p:nvSpPr>
        <p:spPr>
          <a:xfrm>
            <a:off x="6094412" y="3933056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insert into </a:t>
            </a:r>
            <a:r>
              <a:rPr lang="en-US" altLang="zh-CN" dirty="0" err="1"/>
              <a:t>my_first_table</a:t>
            </a:r>
            <a:r>
              <a:rPr lang="en-US" altLang="zh-CN" dirty="0"/>
              <a:t> select </a:t>
            </a:r>
            <a:r>
              <a:rPr lang="en-US" altLang="zh-CN" dirty="0" err="1"/>
              <a:t>salary,description</a:t>
            </a:r>
            <a:r>
              <a:rPr lang="en-US" altLang="zh-CN" dirty="0"/>
              <a:t> from sample_07;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32BA6E-89D9-4B63-A33A-337539A3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1982555"/>
            <a:ext cx="9899238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Data Ingest To </a:t>
            </a:r>
            <a:r>
              <a:rPr lang="en-US" altLang="zh-CN" dirty="0" err="1"/>
              <a:t>KuDu</a:t>
            </a:r>
            <a:endParaRPr lang="en-US" altLang="zh-CN" dirty="0"/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1412776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914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269876" y="1628800"/>
            <a:ext cx="9361040" cy="4176464"/>
          </a:xfrm>
        </p:spPr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 in development</a:t>
            </a:r>
            <a:r>
              <a:rPr lang="zh-CN" altLang="en-US" dirty="0"/>
              <a:t>）</a:t>
            </a:r>
            <a:r>
              <a:rPr lang="en-US" altLang="zh-CN" dirty="0"/>
              <a:t>+kudu</a:t>
            </a:r>
          </a:p>
          <a:p>
            <a:pPr lvl="1"/>
            <a:r>
              <a:rPr lang="en-US" altLang="zh-CN" b="1" dirty="0" err="1">
                <a:hlinkClick r:id="rId2"/>
              </a:rPr>
              <a:t>NiFi</a:t>
            </a:r>
            <a:r>
              <a:rPr lang="en-US" altLang="zh-CN" b="1" dirty="0">
                <a:hlinkClick r:id="rId2"/>
              </a:rPr>
              <a:t> 3973 - Create a new Kudu Processor to ingest data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Spark+kafka+kudu</a:t>
            </a:r>
            <a:endParaRPr lang="en-US" altLang="zh-CN" dirty="0"/>
          </a:p>
          <a:p>
            <a:pPr lvl="1"/>
            <a:r>
              <a:rPr lang="en-US" altLang="zh-CN" dirty="0"/>
              <a:t>https://dzone.com/articles/how-to-build-a-prediction-engine-using-spark-kudu</a:t>
            </a:r>
          </a:p>
        </p:txBody>
      </p:sp>
    </p:spTree>
    <p:extLst>
      <p:ext uri="{BB962C8B-B14F-4D97-AF65-F5344CB8AC3E}">
        <p14:creationId xmlns:p14="http://schemas.microsoft.com/office/powerpoint/2010/main" val="26086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Performance Test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1412776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496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764" y="332656"/>
            <a:ext cx="11314113" cy="792163"/>
          </a:xfrm>
        </p:spPr>
        <p:txBody>
          <a:bodyPr>
            <a:normAutofit/>
          </a:bodyPr>
          <a:lstStyle/>
          <a:p>
            <a:r>
              <a:rPr lang="en-US" altLang="zh-CN" dirty="0"/>
              <a:t>Select count(*) where xx=xxx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74050A-DB8C-4345-A948-CC198D9B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63" y="1484784"/>
            <a:ext cx="8992379" cy="2537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5C5FBB-FD74-49D4-B4A5-F535BE91F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69" y="4373797"/>
            <a:ext cx="9083827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764" y="332656"/>
            <a:ext cx="11314113" cy="792163"/>
          </a:xfrm>
        </p:spPr>
        <p:txBody>
          <a:bodyPr>
            <a:normAutofit/>
          </a:bodyPr>
          <a:lstStyle/>
          <a:p>
            <a:r>
              <a:rPr lang="en-US" altLang="zh-CN" dirty="0"/>
              <a:t>Select * from xxx where </a:t>
            </a:r>
            <a:r>
              <a:rPr lang="en-US" altLang="zh-CN" dirty="0" err="1"/>
              <a:t>sfzid</a:t>
            </a:r>
            <a:r>
              <a:rPr lang="en-US" altLang="zh-CN" dirty="0"/>
              <a:t>=</a:t>
            </a:r>
            <a:r>
              <a:rPr lang="en-US" altLang="zh-CN" dirty="0" err="1"/>
              <a:t>xxxx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0B6F46-8CC7-431C-BDA4-612E2A679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295167"/>
            <a:ext cx="9022862" cy="21795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108745-879A-4AEF-81B6-802D2005C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3645024"/>
            <a:ext cx="9076207" cy="30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What’s Kudu</a:t>
            </a:r>
            <a:r>
              <a:rPr lang="zh-CN" altLang="en-US" dirty="0"/>
              <a:t>？</a:t>
            </a:r>
            <a:endParaRPr lang="en-US" dirty="0"/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9742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764" y="332656"/>
            <a:ext cx="11314113" cy="7921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Reference Linking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5E3366-8BB7-46D1-8F7D-747E0D26060E}"/>
              </a:ext>
            </a:extLst>
          </p:cNvPr>
          <p:cNvSpPr txBox="1"/>
          <p:nvPr/>
        </p:nvSpPr>
        <p:spPr>
          <a:xfrm>
            <a:off x="477788" y="1988840"/>
            <a:ext cx="1109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http://kudu.apache.org/docs/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http://blog.cloudera.com/blog/2017/04/apache-kudu-read-write-paths/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http://kudu.apache.org/kudu.pdf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http://kudu.apache.org/faq.html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https://blog.cloudera.com/blog/2017/02/up-and-running-with-apache-spark-on-apache-kudu/</a:t>
            </a:r>
            <a:endParaRPr lang="en-US" altLang="zh-CN" dirty="0"/>
          </a:p>
          <a:p>
            <a:r>
              <a:rPr lang="nn-NO" altLang="zh-CN" dirty="0"/>
              <a:t>Kudu: Fast Analytics on Fast Data pptx</a:t>
            </a:r>
          </a:p>
        </p:txBody>
      </p:sp>
    </p:spTree>
    <p:extLst>
      <p:ext uri="{BB962C8B-B14F-4D97-AF65-F5344CB8AC3E}">
        <p14:creationId xmlns:p14="http://schemas.microsoft.com/office/powerpoint/2010/main" val="124628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1844" y="1829197"/>
            <a:ext cx="8692399" cy="2819400"/>
          </a:xfrm>
        </p:spPr>
        <p:txBody>
          <a:bodyPr rtlCol="0">
            <a:normAutofit/>
          </a:bodyPr>
          <a:lstStyle/>
          <a:p>
            <a:r>
              <a:rPr lang="en-US" altLang="zh-CN" sz="9600" dirty="0"/>
              <a:t>Thanks</a:t>
            </a:r>
          </a:p>
        </p:txBody>
      </p:sp>
      <p:pic>
        <p:nvPicPr>
          <p:cNvPr id="4" name="Picture 2" descr="Apache Ku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79" y="2276872"/>
            <a:ext cx="3286125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650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it?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22413" y="2708920"/>
            <a:ext cx="9134391" cy="3310880"/>
          </a:xfrm>
        </p:spPr>
        <p:txBody>
          <a:bodyPr>
            <a:normAutofit/>
          </a:bodyPr>
          <a:lstStyle/>
          <a:p>
            <a:r>
              <a:rPr lang="en-US" altLang="zh-CN" dirty="0"/>
              <a:t>Kudu is an open source storage engine for structured data</a:t>
            </a:r>
            <a:br>
              <a:rPr lang="en-US" altLang="zh-CN" dirty="0"/>
            </a:br>
            <a:r>
              <a:rPr lang="en-US" altLang="zh-CN" dirty="0"/>
              <a:t>which supports low-latency random access together with efficient analytical access patterns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OLAP &amp;</a:t>
            </a:r>
            <a:r>
              <a:rPr lang="zh-CN" altLang="en-US" dirty="0"/>
              <a:t> </a:t>
            </a:r>
            <a:r>
              <a:rPr lang="en-US" altLang="zh-CN" dirty="0"/>
              <a:t>OLTP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9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and fast tabular storage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Scalable</a:t>
            </a:r>
          </a:p>
          <a:p>
            <a:pPr lvl="1"/>
            <a:r>
              <a:rPr lang="en-US" dirty="0"/>
              <a:t>Tested up to 275 nodes (~3PB cluster)</a:t>
            </a:r>
          </a:p>
          <a:p>
            <a:pPr lvl="1"/>
            <a:r>
              <a:rPr lang="en-US" dirty="0"/>
              <a:t>Designed to scale to </a:t>
            </a:r>
            <a:r>
              <a:rPr lang="en-US" b="1" dirty="0"/>
              <a:t>1000s of nodes, tens of PBs</a:t>
            </a:r>
          </a:p>
          <a:p>
            <a:r>
              <a:rPr lang="en-US" b="1" dirty="0"/>
              <a:t>Fast</a:t>
            </a:r>
            <a:endParaRPr lang="en-US" dirty="0"/>
          </a:p>
          <a:p>
            <a:pPr lvl="1"/>
            <a:r>
              <a:rPr lang="en-US" b="1" dirty="0"/>
              <a:t>Millions</a:t>
            </a:r>
            <a:r>
              <a:rPr lang="en-US" dirty="0"/>
              <a:t> of read/write operations per second across cluster</a:t>
            </a:r>
          </a:p>
          <a:p>
            <a:pPr lvl="1"/>
            <a:r>
              <a:rPr lang="en-US" b="1" dirty="0"/>
              <a:t>Multiple GB/second </a:t>
            </a:r>
            <a:r>
              <a:rPr lang="en-US" dirty="0"/>
              <a:t>read throughput per node</a:t>
            </a:r>
          </a:p>
          <a:p>
            <a:r>
              <a:rPr lang="en-US" b="1" dirty="0"/>
              <a:t>Tabular</a:t>
            </a:r>
          </a:p>
          <a:p>
            <a:pPr lvl="1"/>
            <a:r>
              <a:rPr lang="en-US" dirty="0"/>
              <a:t>Store tables like a normal database (can support SQL, Spark,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Individual record-level access to </a:t>
            </a:r>
            <a:r>
              <a:rPr lang="en-US" b="1" dirty="0"/>
              <a:t>100+ billion row tables </a:t>
            </a:r>
            <a:r>
              <a:rPr lang="en-US" dirty="0"/>
              <a:t>(Java/C++/Python APIs)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5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数字蓝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2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数字蓝色隧道业务演示文稿（宽屏）</Template>
  <TotalTime>0</TotalTime>
  <Words>3557</Words>
  <Application>Microsoft Office PowerPoint</Application>
  <PresentationFormat>自定义</PresentationFormat>
  <Paragraphs>559</Paragraphs>
  <Slides>71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8" baseType="lpstr">
      <vt:lpstr>微软雅黑</vt:lpstr>
      <vt:lpstr>幼圆</vt:lpstr>
      <vt:lpstr>Arial</vt:lpstr>
      <vt:lpstr>Calibri</vt:lpstr>
      <vt:lpstr>Corbel</vt:lpstr>
      <vt:lpstr>Courier New</vt:lpstr>
      <vt:lpstr>数字蓝色隧道 16x9</vt:lpstr>
      <vt:lpstr>Kudu：Storage for Fast Analytics on Fast Data A</vt:lpstr>
      <vt:lpstr>CONTENT</vt:lpstr>
      <vt:lpstr>Why Kudu?</vt:lpstr>
      <vt:lpstr>Current Storage Landscape in Hadoop Ecosystem</vt:lpstr>
      <vt:lpstr>Changing Hardware landscape</vt:lpstr>
      <vt:lpstr>Kudu Design Goals</vt:lpstr>
      <vt:lpstr>What’s Kudu？</vt:lpstr>
      <vt:lpstr>What is it?</vt:lpstr>
      <vt:lpstr>Scalable and fast tabular storage</vt:lpstr>
      <vt:lpstr>Kudu Usage</vt:lpstr>
      <vt:lpstr>Kudu History</vt:lpstr>
      <vt:lpstr>Kudu Use Cases</vt:lpstr>
      <vt:lpstr>Kudu Use Cases</vt:lpstr>
      <vt:lpstr>Real-Time Analytics in Hadoop Today Fraud Detection in the Real World = Storage Complexity</vt:lpstr>
      <vt:lpstr>Real-Time Analytics in Hadoop with Kudu</vt:lpstr>
      <vt:lpstr>Kudu Architectures</vt:lpstr>
      <vt:lpstr>PowerPoint 演示文稿</vt:lpstr>
      <vt:lpstr>PowerPoint 演示文稿</vt:lpstr>
      <vt:lpstr>PowerPoint 演示文稿</vt:lpstr>
      <vt:lpstr>PowerPoint 演示文稿</vt:lpstr>
      <vt:lpstr>CAP</vt:lpstr>
      <vt:lpstr>Fault tolerance</vt:lpstr>
      <vt:lpstr>Performance</vt:lpstr>
      <vt:lpstr>TPC-H (Analytics benchmark)</vt:lpstr>
      <vt:lpstr>PowerPoint 演示文稿</vt:lpstr>
      <vt:lpstr>Versus other NoSQL storage</vt:lpstr>
      <vt:lpstr>Xiaomi benchmark</vt:lpstr>
      <vt:lpstr>PowerPoint 演示文稿</vt:lpstr>
      <vt:lpstr>What about NoSQL-style random access? (YCSB)</vt:lpstr>
      <vt:lpstr>Next Steps</vt:lpstr>
      <vt:lpstr>PowerPoint 演示文稿</vt:lpstr>
      <vt:lpstr>Thanks</vt:lpstr>
      <vt:lpstr>Kudu：Storage for Fast Analytics on Fast Data B</vt:lpstr>
      <vt:lpstr>CONTENT</vt:lpstr>
      <vt:lpstr>KuDu Background</vt:lpstr>
      <vt:lpstr>PowerPoint 演示文稿</vt:lpstr>
      <vt:lpstr>KuDu Columnar Storage</vt:lpstr>
      <vt:lpstr>PowerPoint 演示文稿</vt:lpstr>
      <vt:lpstr>Columnar storage</vt:lpstr>
      <vt:lpstr>Columnar storage</vt:lpstr>
      <vt:lpstr>Columnar compression</vt:lpstr>
      <vt:lpstr>KuDu Inserts and Updates</vt:lpstr>
      <vt:lpstr>PowerPoint 演示文稿</vt:lpstr>
      <vt:lpstr>Handling inserts and updates</vt:lpstr>
      <vt:lpstr>Kudu storage – Inserts and Flushes</vt:lpstr>
      <vt:lpstr>Kudu storage – Inserts and Flushes</vt:lpstr>
      <vt:lpstr>Kudu storage - Updates</vt:lpstr>
      <vt:lpstr>Kudu storage - Updates</vt:lpstr>
      <vt:lpstr>Kudu storage – Read path</vt:lpstr>
      <vt:lpstr>Kudu storage – Delta flushes</vt:lpstr>
      <vt:lpstr>Kudu storage – Major delta compaction</vt:lpstr>
      <vt:lpstr>Kudu storage – RowSet Compactions</vt:lpstr>
      <vt:lpstr>KuDu Schema Design</vt:lpstr>
      <vt:lpstr>Why Column Design？</vt:lpstr>
      <vt:lpstr>Column Design</vt:lpstr>
      <vt:lpstr>Column Encoding</vt:lpstr>
      <vt:lpstr>Column Compression</vt:lpstr>
      <vt:lpstr>Primary Key Design</vt:lpstr>
      <vt:lpstr>Partitioning</vt:lpstr>
      <vt:lpstr>Partitioning</vt:lpstr>
      <vt:lpstr>Known Limitations</vt:lpstr>
      <vt:lpstr>KuDu Integrations</vt:lpstr>
      <vt:lpstr>Spark DataSource integration</vt:lpstr>
      <vt:lpstr>Impala integration</vt:lpstr>
      <vt:lpstr>Data Ingest To KuDu</vt:lpstr>
      <vt:lpstr>PowerPoint 演示文稿</vt:lpstr>
      <vt:lpstr>Performance Test</vt:lpstr>
      <vt:lpstr>Select count(*) where xx=xxx</vt:lpstr>
      <vt:lpstr>Select * from xxx where sfzid=xxxx</vt:lpstr>
      <vt:lpstr>Reference Linking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2017-05-23T10:10:04Z</dcterms:created>
  <dcterms:modified xsi:type="dcterms:W3CDTF">2017-06-09T04:03:11Z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